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C_F0F8D7C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9_5386821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1" r:id="rId5"/>
    <p:sldMasterId id="2147483708" r:id="rId6"/>
  </p:sldMasterIdLst>
  <p:notesMasterIdLst>
    <p:notesMasterId r:id="rId25"/>
  </p:notesMasterIdLst>
  <p:sldIdLst>
    <p:sldId id="257" r:id="rId7"/>
    <p:sldId id="275" r:id="rId8"/>
    <p:sldId id="268" r:id="rId9"/>
    <p:sldId id="277" r:id="rId10"/>
    <p:sldId id="2816" r:id="rId11"/>
    <p:sldId id="329" r:id="rId12"/>
    <p:sldId id="2766" r:id="rId13"/>
    <p:sldId id="2735" r:id="rId14"/>
    <p:sldId id="2795" r:id="rId15"/>
    <p:sldId id="2781" r:id="rId16"/>
    <p:sldId id="2762" r:id="rId17"/>
    <p:sldId id="2817" r:id="rId18"/>
    <p:sldId id="466" r:id="rId19"/>
    <p:sldId id="2791" r:id="rId20"/>
    <p:sldId id="2786" r:id="rId21"/>
    <p:sldId id="2799" r:id="rId22"/>
    <p:sldId id="2815" r:id="rId23"/>
    <p:sldId id="280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8B4082-C956-ABF1-8F6F-9BE2330B93E2}" name="Eleanor Pike" initials="EP" userId="S::eleanor.pike@ercpathlight.com::ab5c0df2-5749-4f49-8083-0c3b08f0a4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06A"/>
    <a:srgbClr val="E58425"/>
    <a:srgbClr val="0066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2C581-5AED-639A-55A7-E6A240E28253}" v="9" dt="2023-10-09T16:53:24.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78" autoAdjust="0"/>
    <p:restoredTop sz="87132" autoAdjust="0"/>
  </p:normalViewPr>
  <p:slideViewPr>
    <p:cSldViewPr snapToGrid="0">
      <p:cViewPr>
        <p:scale>
          <a:sx n="40" d="100"/>
          <a:sy n="40" d="100"/>
        </p:scale>
        <p:origin x="356" y="268"/>
      </p:cViewPr>
      <p:guideLst/>
    </p:cSldViewPr>
  </p:slideViewPr>
  <p:outlineViewPr>
    <p:cViewPr>
      <p:scale>
        <a:sx n="33" d="100"/>
        <a:sy n="33" d="100"/>
      </p:scale>
      <p:origin x="0" y="-87832"/>
    </p:cViewPr>
  </p:outlineViewPr>
  <p:notesTextViewPr>
    <p:cViewPr>
      <p:scale>
        <a:sx n="1" d="1"/>
        <a:sy n="1" d="1"/>
      </p:scale>
      <p:origin x="0" y="-116"/>
    </p:cViewPr>
  </p:notesTextViewPr>
  <p:sorterViewPr>
    <p:cViewPr>
      <p:scale>
        <a:sx n="66" d="100"/>
        <a:sy n="66" d="100"/>
      </p:scale>
      <p:origin x="0" y="-6192"/>
    </p:cViewPr>
  </p:sorterViewPr>
  <p:notesViewPr>
    <p:cSldViewPr snapToGrid="0">
      <p:cViewPr varScale="1">
        <p:scale>
          <a:sx n="21" d="100"/>
          <a:sy n="21" d="100"/>
        </p:scale>
        <p:origin x="1484" y="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comments/modernComment_10C_F0F8D7CD.xml><?xml version="1.0" encoding="utf-8"?>
<p188:cmLst xmlns:a="http://schemas.openxmlformats.org/drawingml/2006/main" xmlns:r="http://schemas.openxmlformats.org/officeDocument/2006/relationships" xmlns:p188="http://schemas.microsoft.com/office/powerpoint/2018/8/main">
  <p188:cm id="{F7ADBF7B-4825-4823-8B6D-A42471CDBBD0}" authorId="{158B4082-C956-ABF1-8F6F-9BE2330B93E2}" created="2023-10-09T16:52:38.117">
    <ac:deMkLst xmlns:ac="http://schemas.microsoft.com/office/drawing/2013/main/command">
      <pc:docMk xmlns:pc="http://schemas.microsoft.com/office/powerpoint/2013/main/command"/>
      <pc:sldMk xmlns:pc="http://schemas.microsoft.com/office/powerpoint/2013/main/command" cId="4042840013" sldId="268"/>
      <ac:spMk id="13" creationId="{543EB6EF-77FE-4A2D-AE5D-C503DE3E57D9}"/>
    </ac:deMkLst>
    <p188:txBody>
      <a:bodyPr/>
      <a:lstStyle/>
      <a:p>
        <a:r>
          <a:rPr lang="en-US"/>
          <a:t>[@Tatum Carter]  Does this title still apply since it's not part of the activity anymore? You could change the title to "Love Your Tree Nurtures..." (?)</a:t>
        </a:r>
      </a:p>
    </p188:txBody>
  </p188:cm>
</p188:cmLst>
</file>

<file path=ppt/comments/modernComment_149_53868217.xml><?xml version="1.0" encoding="utf-8"?>
<p188:cmLst xmlns:a="http://schemas.openxmlformats.org/drawingml/2006/main" xmlns:r="http://schemas.openxmlformats.org/officeDocument/2006/relationships" xmlns:p188="http://schemas.microsoft.com/office/powerpoint/2018/8/main">
  <p188:cm id="{4AB22781-C919-42F2-BD14-FEF771CFA35E}" authorId="{158B4082-C956-ABF1-8F6F-9BE2330B93E2}" created="2023-10-09T16:53:24.839">
    <ac:txMkLst xmlns:ac="http://schemas.microsoft.com/office/drawing/2013/main/command">
      <pc:docMk xmlns:pc="http://schemas.microsoft.com/office/powerpoint/2013/main/command"/>
      <pc:sldMk xmlns:pc="http://schemas.microsoft.com/office/powerpoint/2013/main/command" cId="1401324055" sldId="329"/>
      <ac:spMk id="3" creationId="{ABAE69DF-549F-4206-A436-AF176CE20DFB}"/>
      <ac:txMk cp="25" len="4">
        <ac:context len="32" hash="3422006889"/>
      </ac:txMk>
    </ac:txMkLst>
    <p188:pos x="4997732" y="212866"/>
    <p188:txBody>
      <a:bodyPr/>
      <a:lstStyle/>
      <a:p>
        <a:r>
          <a:rPr lang="en-US"/>
          <a:t>[@Tatum Carter]  do you want this to be their favorite tree?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98476-6A5B-4C60-90CC-D9674B877E57}" type="datetimeFigureOut">
              <a:rPr lang="en-US" smtClean="0"/>
              <a:t>12/27/2023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AF03D-F373-4CE4-8285-46C56D16AE39}" type="slidenum">
              <a:rPr lang="en-US" smtClean="0"/>
              <a:t>‹#›</a:t>
            </a:fld>
            <a:endParaRPr lang="en-US"/>
          </a:p>
        </p:txBody>
      </p:sp>
    </p:spTree>
    <p:extLst>
      <p:ext uri="{BB962C8B-B14F-4D97-AF65-F5344CB8AC3E}">
        <p14:creationId xmlns:p14="http://schemas.microsoft.com/office/powerpoint/2010/main" val="350239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a:t>
            </a:r>
          </a:p>
          <a:p>
            <a:r>
              <a:rPr lang="en-US" dirty="0"/>
              <a:t>Please review slides in advance to ensure you are familiar with the content and details. Please don’t hesitate to send questions to LoveYourTree@ercpathlight.com </a:t>
            </a:r>
          </a:p>
        </p:txBody>
      </p:sp>
      <p:sp>
        <p:nvSpPr>
          <p:cNvPr id="4" name="Slide Number Placeholder 3"/>
          <p:cNvSpPr>
            <a:spLocks noGrp="1"/>
          </p:cNvSpPr>
          <p:nvPr>
            <p:ph type="sldNum" sz="quarter" idx="5"/>
          </p:nvPr>
        </p:nvSpPr>
        <p:spPr/>
        <p:txBody>
          <a:bodyPr/>
          <a:lstStyle/>
          <a:p>
            <a:fld id="{5E4AF03D-F373-4CE4-8285-46C56D16AE39}" type="slidenum">
              <a:rPr lang="en-US" smtClean="0"/>
              <a:t>1</a:t>
            </a:fld>
            <a:endParaRPr lang="en-US"/>
          </a:p>
        </p:txBody>
      </p:sp>
    </p:spTree>
    <p:extLst>
      <p:ext uri="{BB962C8B-B14F-4D97-AF65-F5344CB8AC3E}">
        <p14:creationId xmlns:p14="http://schemas.microsoft.com/office/powerpoint/2010/main" val="381740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on our activity sheet asks what is your favorite part of your body, as you answer this, think about the parts we can see and the parts we cannot see. Select from those listed or list your own. You can select more than 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AF03D-F373-4CE4-8285-46C56D16A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9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Write down three words that describe the body part or parts that you selected in #5. All word are accepted, give some acknowledgment to what makes you unique and different, and what keeps you connected to others.</a:t>
            </a:r>
          </a:p>
        </p:txBody>
      </p:sp>
      <p:sp>
        <p:nvSpPr>
          <p:cNvPr id="4" name="Slide Number Placeholder 3"/>
          <p:cNvSpPr>
            <a:spLocks noGrp="1"/>
          </p:cNvSpPr>
          <p:nvPr>
            <p:ph type="sldNum" sz="quarter" idx="5"/>
          </p:nvPr>
        </p:nvSpPr>
        <p:spPr/>
        <p:txBody>
          <a:bodyPr/>
          <a:lstStyle/>
          <a:p>
            <a:fld id="{5E4AF03D-F373-4CE4-8285-46C56D16AE39}" type="slidenum">
              <a:rPr lang="en-US" smtClean="0"/>
              <a:t>11</a:t>
            </a:fld>
            <a:endParaRPr lang="en-US"/>
          </a:p>
        </p:txBody>
      </p:sp>
    </p:spTree>
    <p:extLst>
      <p:ext uri="{BB962C8B-B14F-4D97-AF65-F5344CB8AC3E}">
        <p14:creationId xmlns:p14="http://schemas.microsoft.com/office/powerpoint/2010/main" val="196084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Select your favorite characteristic of your personality from the list or add in your own. You can select more than one. </a:t>
            </a:r>
          </a:p>
        </p:txBody>
      </p:sp>
      <p:sp>
        <p:nvSpPr>
          <p:cNvPr id="4" name="Slide Number Placeholder 3"/>
          <p:cNvSpPr>
            <a:spLocks noGrp="1"/>
          </p:cNvSpPr>
          <p:nvPr>
            <p:ph type="sldNum" sz="quarter" idx="5"/>
          </p:nvPr>
        </p:nvSpPr>
        <p:spPr/>
        <p:txBody>
          <a:bodyPr/>
          <a:lstStyle/>
          <a:p>
            <a:fld id="{5E4AF03D-F373-4CE4-8285-46C56D16AE39}" type="slidenum">
              <a:rPr lang="en-US" smtClean="0"/>
              <a:t>12</a:t>
            </a:fld>
            <a:endParaRPr lang="en-US"/>
          </a:p>
        </p:txBody>
      </p:sp>
    </p:spTree>
    <p:extLst>
      <p:ext uri="{BB962C8B-B14F-4D97-AF65-F5344CB8AC3E}">
        <p14:creationId xmlns:p14="http://schemas.microsoft.com/office/powerpoint/2010/main" val="3159648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0"/>
              </a:spcAft>
              <a:buFont typeface="Arial" panose="020B0604020202020204" pitchFamily="34" charset="0"/>
              <a:buNone/>
            </a:pPr>
            <a:r>
              <a:rPr lang="en-US" dirty="0"/>
              <a:t>#8 What similarities do you see between yourself and your favorite tree?</a:t>
            </a:r>
          </a:p>
          <a:p>
            <a:pPr marL="0" indent="0">
              <a:lnSpc>
                <a:spcPct val="100000"/>
              </a:lnSpc>
              <a:spcBef>
                <a:spcPts val="0"/>
              </a:spcBef>
              <a:spcAft>
                <a:spcPts val="0"/>
              </a:spcAft>
              <a:buFont typeface="Arial" panose="020B0604020202020204" pitchFamily="34" charset="0"/>
              <a:buNone/>
            </a:pPr>
            <a:r>
              <a:rPr lang="en-US" dirty="0"/>
              <a:t>Think about how can you combine the two images? Use some of the elements identified on your worksheets to represent aspects of the 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 separate sheet of paper combine the 2 images to visualize the tree/self metaphor. </a:t>
            </a:r>
          </a:p>
          <a:p>
            <a:pPr marL="0" marR="0" lvl="0" indent="0" algn="l" defTabSz="914400" rtl="0" eaLnBrk="1" fontAlgn="auto" latinLnBrk="0" hangingPunct="1">
              <a:lnSpc>
                <a:spcPct val="140000"/>
              </a:lnSpc>
              <a:spcBef>
                <a:spcPts val="400"/>
              </a:spcBef>
              <a:spcAft>
                <a:spcPts val="450"/>
              </a:spcAft>
              <a:buClrTx/>
              <a:buSzTx/>
              <a:buFont typeface="Arial"/>
              <a:buNone/>
              <a:tabLst/>
              <a:defRPr/>
            </a:pP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13</a:t>
            </a:fld>
            <a:endParaRPr lang="en-US"/>
          </a:p>
        </p:txBody>
      </p:sp>
    </p:spTree>
    <p:extLst>
      <p:ext uri="{BB962C8B-B14F-4D97-AF65-F5344CB8AC3E}">
        <p14:creationId xmlns:p14="http://schemas.microsoft.com/office/powerpoint/2010/main" val="365728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your chosen artist statement, “Like a tree,….”</a:t>
            </a:r>
          </a:p>
          <a:p>
            <a:r>
              <a:rPr lang="en-US" dirty="0"/>
              <a:t>Use some of the keywords and prompts that you selected while working on the worksheet. List a few different artist statements on the back of your worksheet. </a:t>
            </a:r>
          </a:p>
        </p:txBody>
      </p:sp>
      <p:sp>
        <p:nvSpPr>
          <p:cNvPr id="4" name="Slide Number Placeholder 3"/>
          <p:cNvSpPr>
            <a:spLocks noGrp="1"/>
          </p:cNvSpPr>
          <p:nvPr>
            <p:ph type="sldNum" sz="quarter" idx="5"/>
          </p:nvPr>
        </p:nvSpPr>
        <p:spPr/>
        <p:txBody>
          <a:bodyPr/>
          <a:lstStyle/>
          <a:p>
            <a:fld id="{5E4AF03D-F373-4CE4-8285-46C56D16AE39}" type="slidenum">
              <a:rPr lang="en-US" smtClean="0"/>
              <a:t>14</a:t>
            </a:fld>
            <a:endParaRPr lang="en-US"/>
          </a:p>
        </p:txBody>
      </p:sp>
    </p:spTree>
    <p:extLst>
      <p:ext uri="{BB962C8B-B14F-4D97-AF65-F5344CB8AC3E}">
        <p14:creationId xmlns:p14="http://schemas.microsoft.com/office/powerpoint/2010/main" val="118969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create our final work of art. This may be any form of art that you feel comfortable creating. Posters, Paintings, Drawings, Poems, Stories, or Lyrics, Audio or visual movements are all welcome. </a:t>
            </a:r>
          </a:p>
          <a:p>
            <a:endParaRPr lang="en-US" dirty="0"/>
          </a:p>
          <a:p>
            <a:r>
              <a:rPr lang="en-US" dirty="0"/>
              <a:t>DIRECT THE PARTICIPANTS TO CREATE BASED ON THE MEDIUMS YOU HAVE AVAILABLE.</a:t>
            </a:r>
          </a:p>
          <a:p>
            <a:endParaRPr lang="en-US" dirty="0"/>
          </a:p>
          <a:p>
            <a:r>
              <a:rPr lang="en-US" dirty="0"/>
              <a:t>“Take out your poster sheet and markers and lets allow the thoughts, feelings and words to flow.”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AA7CD-7AD8-429C-93FB-DB498FBDCA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009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in our workshop is to submit your entry. Take a photo or video and submit it online. </a:t>
            </a:r>
          </a:p>
        </p:txBody>
      </p:sp>
      <p:sp>
        <p:nvSpPr>
          <p:cNvPr id="4" name="Slide Number Placeholder 3"/>
          <p:cNvSpPr>
            <a:spLocks noGrp="1"/>
          </p:cNvSpPr>
          <p:nvPr>
            <p:ph type="sldNum" sz="quarter" idx="5"/>
          </p:nvPr>
        </p:nvSpPr>
        <p:spPr/>
        <p:txBody>
          <a:bodyPr/>
          <a:lstStyle/>
          <a:p>
            <a:fld id="{5E4AF03D-F373-4CE4-8285-46C56D16AE39}" type="slidenum">
              <a:rPr lang="en-US" smtClean="0"/>
              <a:t>16</a:t>
            </a:fld>
            <a:endParaRPr lang="en-US"/>
          </a:p>
        </p:txBody>
      </p:sp>
    </p:spTree>
    <p:extLst>
      <p:ext uri="{BB962C8B-B14F-4D97-AF65-F5344CB8AC3E}">
        <p14:creationId xmlns:p14="http://schemas.microsoft.com/office/powerpoint/2010/main" val="1978539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out your phone and snap a photo of what you have created right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we are together today those that make submissions will receive a submission prize! </a:t>
            </a: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17</a:t>
            </a:fld>
            <a:endParaRPr lang="en-US"/>
          </a:p>
        </p:txBody>
      </p:sp>
    </p:spTree>
    <p:extLst>
      <p:ext uri="{BB962C8B-B14F-4D97-AF65-F5344CB8AC3E}">
        <p14:creationId xmlns:p14="http://schemas.microsoft.com/office/powerpoint/2010/main" val="181699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Your Tree is a creative arts-based workshop that focuses on the connection humans have with every tree in the forest. Through participation in Love Your Tree, we are encouraged to explore the tree metaphor and share creative expressions of our creativity, community connections, and self-reflection through self-compassion, body acceptance, and positive mental well-being.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C53CE-346C-42EB-9286-13E21796BA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6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Love Your Tree workshop is embracing 5 qualities and characteristics of trees that we can embrace together and apply to our own lives.</a:t>
            </a:r>
            <a:br>
              <a:rPr lang="en-US" dirty="0"/>
            </a:b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3</a:t>
            </a:fld>
            <a:endParaRPr lang="en-US"/>
          </a:p>
        </p:txBody>
      </p:sp>
    </p:spTree>
    <p:extLst>
      <p:ext uri="{BB962C8B-B14F-4D97-AF65-F5344CB8AC3E}">
        <p14:creationId xmlns:p14="http://schemas.microsoft.com/office/powerpoint/2010/main" val="216871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attendees to pull out their brainstorming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Download &amp; Print these activity sheets at www.loveyourtree.org …or simply have participants use a blank piece of paper and the prompts in this presentation as a guide.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AF03D-F373-4CE4-8285-46C56D16A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6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5</a:t>
            </a:fld>
            <a:endParaRPr lang="en-US"/>
          </a:p>
        </p:txBody>
      </p:sp>
    </p:spTree>
    <p:extLst>
      <p:ext uri="{BB962C8B-B14F-4D97-AF65-F5344CB8AC3E}">
        <p14:creationId xmlns:p14="http://schemas.microsoft.com/office/powerpoint/2010/main" val="320430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on our activity sheets with #1, sketch a tree. This may be your favorite kind of tree, a memory of a tree. It can be accurate or your interpretation and does not need to include a bunch of details, this is just a quick sketch.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7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fld id="{5E4AF03D-F373-4CE4-8285-46C56D16AE39}" type="slidenum">
              <a:rPr lang="en-US" smtClean="0"/>
              <a:t>7</a:t>
            </a:fld>
            <a:endParaRPr lang="en-US"/>
          </a:p>
        </p:txBody>
      </p:sp>
    </p:spTree>
    <p:extLst>
      <p:ext uri="{BB962C8B-B14F-4D97-AF65-F5344CB8AC3E}">
        <p14:creationId xmlns:p14="http://schemas.microsoft.com/office/powerpoint/2010/main" val="415533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many natural comparisons and connections between humans and trees. For instance, the connection between the rings of a tree stump and our fingerprints, human veins and leaf veins, tree branches and the branches in the lungs. #3 asks you to select your favorite part of the tree from the parts listed or feel free to write in your own. You can select more than one.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C53CE-346C-42EB-9286-13E21796BA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5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sketch a yourself. This may be your full body, your just your head. This may be you today, you in the past or you in the future. It can be accurate or your interpretation and does not need to include a bunch of details, this is just a quick sketch.</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495845-AB23-429F-BB6B-BB634305D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70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44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7EB6-5650-4602-8363-A8378BDBDC4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349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 Title and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CB4B4D-7CA3-9044-876B-883B54F8677D}" type="slidenum">
              <a:rPr lang="uk-UA" smtClean="0"/>
              <a:pPr/>
              <a:t>‹#›</a:t>
            </a:fld>
            <a:endParaRPr lang="uk-UA"/>
          </a:p>
        </p:txBody>
      </p:sp>
      <p:sp>
        <p:nvSpPr>
          <p:cNvPr id="4" name="Shape 14"/>
          <p:cNvSpPr txBox="1">
            <a:spLocks/>
          </p:cNvSpPr>
          <p:nvPr userDrawn="1"/>
        </p:nvSpPr>
        <p:spPr>
          <a:xfrm>
            <a:off x="6495223" y="6440809"/>
            <a:ext cx="2133601" cy="196208"/>
          </a:xfrm>
          <a:prstGeom prst="rect">
            <a:avLst/>
          </a:prstGeom>
          <a:ln w="12700">
            <a:miter lim="400000"/>
          </a:ln>
        </p:spPr>
        <p:txBody>
          <a:bodyPr lIns="34289" rIns="34289" anchor="ctr">
            <a:spAutoFit/>
          </a:bodyPr>
          <a:lstStyle>
            <a:lvl1pPr algn="r" defTabSz="457200">
              <a:defRPr sz="900">
                <a:solidFill>
                  <a:schemeClr val="tx1"/>
                </a:solidFill>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a:lstStyle>
          <a:p>
            <a:fld id="{86CB4B4D-7CA3-9044-876B-883B54F8677D}" type="slidenum">
              <a:rPr lang="uk-UA" sz="675" smtClean="0"/>
              <a:pPr/>
              <a:t>‹#›</a:t>
            </a:fld>
            <a:endParaRPr lang="uk-UA" sz="675"/>
          </a:p>
        </p:txBody>
      </p:sp>
      <p:sp>
        <p:nvSpPr>
          <p:cNvPr id="5" name="Shape 2"/>
          <p:cNvSpPr>
            <a:spLocks noGrp="1"/>
          </p:cNvSpPr>
          <p:nvPr>
            <p:ph type="title" hasCustomPrompt="1"/>
          </p:nvPr>
        </p:nvSpPr>
        <p:spPr>
          <a:xfrm>
            <a:off x="610121" y="230459"/>
            <a:ext cx="7105224" cy="83769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a:defRPr sz="2250"/>
            </a:lvl1pPr>
          </a:lstStyle>
          <a:p>
            <a:r>
              <a:rPr lang="en-US"/>
              <a:t>Click to add Title</a:t>
            </a:r>
            <a:br>
              <a:rPr lang="en-US"/>
            </a:br>
            <a:endParaRPr lang="en-US"/>
          </a:p>
        </p:txBody>
      </p:sp>
      <p:sp>
        <p:nvSpPr>
          <p:cNvPr id="6" name="Text Placeholder 5"/>
          <p:cNvSpPr>
            <a:spLocks noGrp="1"/>
          </p:cNvSpPr>
          <p:nvPr>
            <p:ph type="body" sz="quarter" idx="12" hasCustomPrompt="1"/>
          </p:nvPr>
        </p:nvSpPr>
        <p:spPr>
          <a:xfrm>
            <a:off x="609601" y="1162222"/>
            <a:ext cx="8018463" cy="4732752"/>
          </a:xfrm>
        </p:spPr>
        <p:txBody>
          <a:bodyPr vert="horz"/>
          <a:lstStyle>
            <a:lvl1pPr marL="257175" indent="-257175">
              <a:buClr>
                <a:srgbClr val="466224"/>
              </a:buClr>
              <a:buFont typeface="Arial"/>
              <a:buChar char="•"/>
              <a:defRPr baseline="0"/>
            </a:lvl1pPr>
            <a:lvl2pPr marL="581025" indent="-238125">
              <a:buClr>
                <a:srgbClr val="466224"/>
              </a:buClr>
              <a:buFont typeface="Arial"/>
              <a:buChar char="•"/>
              <a:defRPr/>
            </a:lvl2pPr>
            <a:lvl3pPr marL="900113" indent="-214313">
              <a:buClr>
                <a:srgbClr val="466224"/>
              </a:buClr>
              <a:buFont typeface="Arial"/>
              <a:buChar char="•"/>
              <a:defRPr baseline="0"/>
            </a:lvl3pPr>
            <a:lvl4pPr marL="1200150" indent="-171450">
              <a:buClr>
                <a:srgbClr val="466224"/>
              </a:buClr>
              <a:buFont typeface="Arial"/>
              <a:buChar char="•"/>
              <a:defRPr/>
            </a:lvl4pPr>
            <a:lvl5pPr marL="1543050" indent="-171450">
              <a:buClr>
                <a:srgbClr val="466224"/>
              </a:buClr>
              <a:buFont typeface="Arial"/>
              <a:buChar char="•"/>
              <a:defRPr/>
            </a:lvl5pPr>
          </a:lstStyle>
          <a:p>
            <a:pPr lvl="0"/>
            <a:r>
              <a:rPr lang="en-US"/>
              <a:t>Click to add bullet</a:t>
            </a:r>
          </a:p>
          <a:p>
            <a:pPr lvl="0"/>
            <a:r>
              <a:rPr lang="en-US"/>
              <a:t>Click to add bullet</a:t>
            </a:r>
          </a:p>
          <a:p>
            <a:pPr lvl="1"/>
            <a:r>
              <a:rPr lang="en-US"/>
              <a:t>Click to add sub-bullet</a:t>
            </a:r>
          </a:p>
          <a:p>
            <a:pPr lvl="2"/>
            <a:r>
              <a:rPr lang="en-US"/>
              <a:t>Click to add sub-sub-bullet</a:t>
            </a:r>
          </a:p>
          <a:p>
            <a:pPr lvl="1"/>
            <a:endParaRPr lang="en-US"/>
          </a:p>
        </p:txBody>
      </p:sp>
    </p:spTree>
    <p:extLst>
      <p:ext uri="{BB962C8B-B14F-4D97-AF65-F5344CB8AC3E}">
        <p14:creationId xmlns:p14="http://schemas.microsoft.com/office/powerpoint/2010/main" val="77929627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1">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100164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Slide Number Placeholder 4"/>
          <p:cNvSpPr>
            <a:spLocks noGrp="1"/>
          </p:cNvSpPr>
          <p:nvPr>
            <p:ph type="sldNum" sz="quarter" idx="12"/>
          </p:nvPr>
        </p:nvSpPr>
        <p:spPr>
          <a:xfrm>
            <a:off x="3543300" y="6395540"/>
            <a:ext cx="2057400" cy="365125"/>
          </a:xfrm>
          <a:prstGeom prst="rect">
            <a:avLst/>
          </a:prstGeom>
        </p:spPr>
        <p:txBody>
          <a:bodyPr/>
          <a:lstStyle>
            <a:lvl1pPr>
              <a:defRPr sz="1200">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96137F75-4F95-8343-B6FE-B973694B3304}"/>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287896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1">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2167333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a:extLst>
              <a:ext uri="{FF2B5EF4-FFF2-40B4-BE49-F238E27FC236}">
                <a16:creationId xmlns:a16="http://schemas.microsoft.com/office/drawing/2014/main" id="{0C56E988-6A37-4EAB-97D2-46F559D21E8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5960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27BF44-6B88-49BC-8DBC-03A9191FEAE9}"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393A9-6A85-4EB3-93BC-B3F7896E0B4B}" type="slidenum">
              <a:rPr lang="en-US" smtClean="0"/>
              <a:t>‹#›</a:t>
            </a:fld>
            <a:endParaRPr lang="en-US"/>
          </a:p>
        </p:txBody>
      </p:sp>
    </p:spTree>
    <p:extLst>
      <p:ext uri="{BB962C8B-B14F-4D97-AF65-F5344CB8AC3E}">
        <p14:creationId xmlns:p14="http://schemas.microsoft.com/office/powerpoint/2010/main" val="3336931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ubhea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1254277"/>
            <a:ext cx="8316341" cy="4351338"/>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C9CE30B4-B773-944A-B80E-37A0875D28C3}"/>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3927175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57FD7-D773-453A-AB6E-C089EA40B20F}" type="slidenum">
              <a:rPr lang="en-US" smtClean="0"/>
              <a:t>‹#›</a:t>
            </a:fld>
            <a:endParaRPr lang="en-US"/>
          </a:p>
        </p:txBody>
      </p:sp>
    </p:spTree>
    <p:extLst>
      <p:ext uri="{BB962C8B-B14F-4D97-AF65-F5344CB8AC3E}">
        <p14:creationId xmlns:p14="http://schemas.microsoft.com/office/powerpoint/2010/main" val="62858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370751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ubhea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1254277"/>
            <a:ext cx="8316341" cy="4351338"/>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
        <p:nvSpPr>
          <p:cNvPr id="7" name="Text Placeholder 4">
            <a:extLst>
              <a:ext uri="{FF2B5EF4-FFF2-40B4-BE49-F238E27FC236}">
                <a16:creationId xmlns:a16="http://schemas.microsoft.com/office/drawing/2014/main" id="{C9CE30B4-B773-944A-B80E-37A0875D28C3}"/>
              </a:ext>
            </a:extLst>
          </p:cNvPr>
          <p:cNvSpPr>
            <a:spLocks noGrp="1"/>
          </p:cNvSpPr>
          <p:nvPr>
            <p:ph type="body" sz="quarter" idx="10" hasCustomPrompt="1"/>
          </p:nvPr>
        </p:nvSpPr>
        <p:spPr>
          <a:xfrm>
            <a:off x="439738" y="687709"/>
            <a:ext cx="8578850"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405358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2 page image and tex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25335838-7697-E241-AE76-B74981EF8886}"/>
              </a:ext>
            </a:extLst>
          </p:cNvPr>
          <p:cNvSpPr>
            <a:spLocks noGrp="1"/>
          </p:cNvSpPr>
          <p:nvPr>
            <p:ph type="pic" sz="quarter" idx="10"/>
          </p:nvPr>
        </p:nvSpPr>
        <p:spPr>
          <a:xfrm>
            <a:off x="4572000" y="0"/>
            <a:ext cx="4572000" cy="6858000"/>
          </a:xfrm>
          <a:prstGeom prst="rect">
            <a:avLst/>
          </a:prstGeom>
          <a:solidFill>
            <a:schemeClr val="bg1">
              <a:lumMod val="95000"/>
            </a:schemeClr>
          </a:solidFill>
        </p:spPr>
        <p:txBody>
          <a:bodyPr>
            <a:normAutofit/>
          </a:bodyPr>
          <a:lstStyle>
            <a:lvl1pPr>
              <a:defRPr sz="1200"/>
            </a:lvl1pPr>
          </a:lstStyle>
          <a:p>
            <a:r>
              <a:rPr lang="en-US"/>
              <a:t>Click icon to add picture</a:t>
            </a:r>
          </a:p>
        </p:txBody>
      </p:sp>
      <p:sp>
        <p:nvSpPr>
          <p:cNvPr id="7" name="Slide Number Placeholder 6"/>
          <p:cNvSpPr>
            <a:spLocks noGrp="1"/>
          </p:cNvSpPr>
          <p:nvPr>
            <p:ph type="sldNum" sz="quarter" idx="12"/>
          </p:nvPr>
        </p:nvSpPr>
        <p:spPr>
          <a:xfrm>
            <a:off x="3543300" y="6395540"/>
            <a:ext cx="2057400" cy="365125"/>
          </a:xfrm>
          <a:prstGeom prst="rect">
            <a:avLst/>
          </a:prstGeom>
        </p:spPr>
        <p:txBody>
          <a:bodyPr/>
          <a:lstStyle>
            <a:lvl1pPr>
              <a:defRPr sz="1200">
                <a:solidFill>
                  <a:schemeClr val="tx1">
                    <a:lumMod val="50000"/>
                    <a:lumOff val="50000"/>
                  </a:schemeClr>
                </a:solidFill>
              </a:defRPr>
            </a:lvl1pPr>
          </a:lstStyle>
          <a:p>
            <a:fld id="{E87393A9-6A85-4EB3-93BC-B3F7896E0B4B}" type="slidenum">
              <a:rPr lang="en-US" smtClean="0"/>
              <a:t>‹#›</a:t>
            </a:fld>
            <a:endParaRPr lang="en-US"/>
          </a:p>
        </p:txBody>
      </p:sp>
      <p:pic>
        <p:nvPicPr>
          <p:cNvPr id="11" name="Picture 10" descr="A picture containing window&#10;&#10;Description automatically generated">
            <a:extLst>
              <a:ext uri="{FF2B5EF4-FFF2-40B4-BE49-F238E27FC236}">
                <a16:creationId xmlns:a16="http://schemas.microsoft.com/office/drawing/2014/main" id="{D6BD79D6-DC11-C849-8F67-E46FB234B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9924" y="6288863"/>
            <a:ext cx="1005840" cy="464686"/>
          </a:xfrm>
          <a:prstGeom prst="rect">
            <a:avLst/>
          </a:prstGeom>
        </p:spPr>
      </p:pic>
      <p:sp>
        <p:nvSpPr>
          <p:cNvPr id="12" name="Text Placeholder 3">
            <a:extLst>
              <a:ext uri="{FF2B5EF4-FFF2-40B4-BE49-F238E27FC236}">
                <a16:creationId xmlns:a16="http://schemas.microsoft.com/office/drawing/2014/main" id="{F69B1635-5087-B545-9CA9-B4CD93CF630D}"/>
              </a:ext>
            </a:extLst>
          </p:cNvPr>
          <p:cNvSpPr>
            <a:spLocks noGrp="1"/>
          </p:cNvSpPr>
          <p:nvPr>
            <p:ph type="body" sz="half" idx="2"/>
          </p:nvPr>
        </p:nvSpPr>
        <p:spPr>
          <a:xfrm>
            <a:off x="428233" y="1606126"/>
            <a:ext cx="3277903" cy="3811588"/>
          </a:xfrm>
          <a:prstGeom prst="rect">
            <a:avLst/>
          </a:prstGeo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itle 1">
            <a:extLst>
              <a:ext uri="{FF2B5EF4-FFF2-40B4-BE49-F238E27FC236}">
                <a16:creationId xmlns:a16="http://schemas.microsoft.com/office/drawing/2014/main" id="{1F5EAA73-2F83-914F-9D73-A7E15697A5E0}"/>
              </a:ext>
            </a:extLst>
          </p:cNvPr>
          <p:cNvSpPr>
            <a:spLocks noGrp="1"/>
          </p:cNvSpPr>
          <p:nvPr>
            <p:ph type="title" hasCustomPrompt="1"/>
          </p:nvPr>
        </p:nvSpPr>
        <p:spPr>
          <a:xfrm>
            <a:off x="439352" y="200416"/>
            <a:ext cx="4132648" cy="464686"/>
          </a:xfrm>
        </p:spPr>
        <p:txBody>
          <a:bodyPr/>
          <a:lstStyle/>
          <a:p>
            <a:r>
              <a:rPr lang="en-US"/>
              <a:t>CLICK TO EDIT MASTER TITLE STYLE</a:t>
            </a:r>
          </a:p>
        </p:txBody>
      </p:sp>
      <p:sp>
        <p:nvSpPr>
          <p:cNvPr id="14" name="Text Placeholder 4">
            <a:extLst>
              <a:ext uri="{FF2B5EF4-FFF2-40B4-BE49-F238E27FC236}">
                <a16:creationId xmlns:a16="http://schemas.microsoft.com/office/drawing/2014/main" id="{7FD11B20-C39F-654B-954D-7E678022CCD8}"/>
              </a:ext>
            </a:extLst>
          </p:cNvPr>
          <p:cNvSpPr>
            <a:spLocks noGrp="1"/>
          </p:cNvSpPr>
          <p:nvPr>
            <p:ph type="body" sz="quarter" idx="13" hasCustomPrompt="1"/>
          </p:nvPr>
        </p:nvSpPr>
        <p:spPr>
          <a:xfrm>
            <a:off x="439738" y="1076879"/>
            <a:ext cx="4072924" cy="363407"/>
          </a:xfrm>
          <a:prstGeom prst="rect">
            <a:avLst/>
          </a:prstGeom>
        </p:spPr>
        <p:txBody>
          <a:bodyPr>
            <a:normAutofit/>
          </a:bodyPr>
          <a:lstStyle>
            <a:lvl1pPr marL="0" indent="0">
              <a:buNone/>
              <a:defRPr sz="22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a:t>
            </a:r>
          </a:p>
        </p:txBody>
      </p:sp>
    </p:spTree>
    <p:extLst>
      <p:ext uri="{BB962C8B-B14F-4D97-AF65-F5344CB8AC3E}">
        <p14:creationId xmlns:p14="http://schemas.microsoft.com/office/powerpoint/2010/main" val="251490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828391"/>
            <a:ext cx="8316341" cy="5221679"/>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2389311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39351" y="828391"/>
            <a:ext cx="8316341" cy="5221679"/>
          </a:xfrm>
          <a:prstGeom prst="rect">
            <a:avLst/>
          </a:prstGeom>
        </p:spPr>
        <p:txBody>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4F5F8-7C53-1748-B1D9-02F7C597F100}"/>
              </a:ext>
            </a:extLst>
          </p:cNvPr>
          <p:cNvSpPr>
            <a:spLocks noGrp="1"/>
          </p:cNvSpPr>
          <p:nvPr>
            <p:ph type="sldNum" sz="quarter" idx="4"/>
          </p:nvPr>
        </p:nvSpPr>
        <p:spPr>
          <a:xfrm>
            <a:off x="3543300" y="6395540"/>
            <a:ext cx="2057400" cy="365125"/>
          </a:xfrm>
          <a:prstGeom prst="rect">
            <a:avLst/>
          </a:prstGeom>
        </p:spPr>
        <p:txBody>
          <a:bodyPr vert="horz" lIns="91440" tIns="45720" rIns="91440" bIns="45720" rtlCol="0" anchor="b" anchorCtr="0"/>
          <a:lstStyle>
            <a:lvl1pPr algn="ctr">
              <a:defRPr sz="1200" b="1">
                <a:solidFill>
                  <a:schemeClr val="tx1">
                    <a:lumMod val="50000"/>
                    <a:lumOff val="50000"/>
                  </a:schemeClr>
                </a:solidFill>
              </a:defRPr>
            </a:lvl1pPr>
          </a:lstStyle>
          <a:p>
            <a:fld id="{E87393A9-6A85-4EB3-93BC-B3F7896E0B4B}" type="slidenum">
              <a:rPr lang="en-US" smtClean="0"/>
              <a:t>‹#›</a:t>
            </a:fld>
            <a:endParaRPr lang="en-US"/>
          </a:p>
        </p:txBody>
      </p:sp>
    </p:spTree>
    <p:extLst>
      <p:ext uri="{BB962C8B-B14F-4D97-AF65-F5344CB8AC3E}">
        <p14:creationId xmlns:p14="http://schemas.microsoft.com/office/powerpoint/2010/main" val="193277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A Footer">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313F14FD-0607-DB41-BE83-74728BD4C4FB}"/>
              </a:ext>
            </a:extLst>
          </p:cNvPr>
          <p:cNvSpPr>
            <a:spLocks noGrp="1"/>
          </p:cNvSpPr>
          <p:nvPr>
            <p:ph type="body" sz="quarter" idx="10" hasCustomPrompt="1"/>
          </p:nvPr>
        </p:nvSpPr>
        <p:spPr>
          <a:xfrm>
            <a:off x="439352" y="1563979"/>
            <a:ext cx="8399848" cy="341632"/>
          </a:xfrm>
          <a:prstGeom prst="rect">
            <a:avLst/>
          </a:prstGeom>
        </p:spPr>
        <p:txBody>
          <a:bodyPr wrap="square">
            <a:spAutoFit/>
          </a:bodyPr>
          <a:lstStyle>
            <a:lvl1pPr marL="0" indent="0">
              <a:buNone/>
              <a:defRPr sz="1800">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10" name="Title 1">
            <a:extLst>
              <a:ext uri="{FF2B5EF4-FFF2-40B4-BE49-F238E27FC236}">
                <a16:creationId xmlns:a16="http://schemas.microsoft.com/office/drawing/2014/main" id="{2D347A4F-E758-8245-BD49-0A3DA8272BFF}"/>
              </a:ext>
            </a:extLst>
          </p:cNvPr>
          <p:cNvSpPr>
            <a:spLocks noGrp="1"/>
          </p:cNvSpPr>
          <p:nvPr>
            <p:ph type="title" hasCustomPrompt="1"/>
          </p:nvPr>
        </p:nvSpPr>
        <p:spPr>
          <a:xfrm>
            <a:off x="439352" y="1115460"/>
            <a:ext cx="8399848" cy="369332"/>
          </a:xfrm>
          <a:prstGeom prst="rect">
            <a:avLst/>
          </a:prstGeom>
        </p:spPr>
        <p:txBody>
          <a:bodyPr wrap="square">
            <a:spAutoFit/>
          </a:bodyPr>
          <a:lstStyle>
            <a:lvl1pPr>
              <a:defRPr sz="2000" spc="200" baseline="0"/>
            </a:lvl1pPr>
          </a:lstStyle>
          <a:p>
            <a:r>
              <a:rPr lang="en-US" dirty="0"/>
              <a:t>HEADLINE</a:t>
            </a:r>
          </a:p>
        </p:txBody>
      </p:sp>
      <p:sp>
        <p:nvSpPr>
          <p:cNvPr id="5" name="Text Placeholder 4">
            <a:extLst>
              <a:ext uri="{FF2B5EF4-FFF2-40B4-BE49-F238E27FC236}">
                <a16:creationId xmlns:a16="http://schemas.microsoft.com/office/drawing/2014/main" id="{7CCD4763-E142-E044-8BA8-9FC0D3F3CDDB}"/>
              </a:ext>
            </a:extLst>
          </p:cNvPr>
          <p:cNvSpPr>
            <a:spLocks noGrp="1"/>
          </p:cNvSpPr>
          <p:nvPr>
            <p:ph type="body" sz="quarter" idx="14" hasCustomPrompt="1"/>
          </p:nvPr>
        </p:nvSpPr>
        <p:spPr>
          <a:xfrm>
            <a:off x="439352" y="2132965"/>
            <a:ext cx="8399848" cy="1666097"/>
          </a:xfrm>
          <a:prstGeom prst="rect">
            <a:avLst/>
          </a:prstGeom>
        </p:spPr>
        <p:txBody>
          <a:bodyPr wrap="square">
            <a:spAutoFit/>
          </a:bodyPr>
          <a:lstStyle>
            <a:lvl1pPr marL="0" indent="0">
              <a:buFontTx/>
              <a:buNone/>
              <a:tabLst/>
              <a:defRPr sz="1800">
                <a:solidFill>
                  <a:schemeClr val="tx2"/>
                </a:solidFill>
              </a:defRPr>
            </a:lvl1pPr>
            <a:lvl2pPr marL="514350" indent="-171450">
              <a:lnSpc>
                <a:spcPct val="90000"/>
              </a:lnSpc>
              <a:spcBef>
                <a:spcPts val="600"/>
              </a:spcBef>
              <a:spcAft>
                <a:spcPts val="600"/>
              </a:spcAft>
              <a:buSzPct val="100000"/>
              <a:buFont typeface="Arial" panose="020B0604020202020204" pitchFamily="34" charset="0"/>
              <a:buChar char="•"/>
              <a:defRPr>
                <a:solidFill>
                  <a:schemeClr val="tx2"/>
                </a:solidFill>
              </a:defRPr>
            </a:lvl2pPr>
            <a:lvl3pPr marL="857250" indent="-171450">
              <a:lnSpc>
                <a:spcPct val="90000"/>
              </a:lnSpc>
              <a:spcBef>
                <a:spcPts val="600"/>
              </a:spcBef>
              <a:spcAft>
                <a:spcPts val="600"/>
              </a:spcAft>
              <a:buSzPct val="90000"/>
              <a:buFont typeface="Courier New" panose="02070309020205020404" pitchFamily="49" charset="0"/>
              <a:buChar char="o"/>
              <a:defRPr>
                <a:solidFill>
                  <a:schemeClr val="tx2"/>
                </a:solidFill>
              </a:defRPr>
            </a:lvl3pPr>
            <a:lvl4pPr marL="1147763" indent="-112713">
              <a:lnSpc>
                <a:spcPct val="90000"/>
              </a:lnSpc>
              <a:spcBef>
                <a:spcPts val="600"/>
              </a:spcBef>
              <a:spcAft>
                <a:spcPts val="600"/>
              </a:spcAft>
              <a:buSzPct val="100000"/>
              <a:buFont typeface="Arial" panose="020B0604020202020204" pitchFamily="34" charset="0"/>
              <a:buChar char="•"/>
              <a:tabLst/>
              <a:defRPr>
                <a:solidFill>
                  <a:schemeClr val="tx2"/>
                </a:solidFill>
              </a:defRPr>
            </a:lvl4pPr>
            <a:lvl5pPr>
              <a:defRPr>
                <a:solidFill>
                  <a:schemeClr val="tx2"/>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a:p>
            <a:pPr lvl="1"/>
            <a:r>
              <a:rPr lang="en-US" dirty="0"/>
              <a:t>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a:t>
            </a:r>
          </a:p>
          <a:p>
            <a:pPr lvl="2"/>
            <a:r>
              <a:rPr lang="en-US" dirty="0"/>
              <a:t>Morbi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a:t>
            </a:r>
          </a:p>
          <a:p>
            <a:pPr lvl="3"/>
            <a:r>
              <a:rPr lang="en-US" dirty="0"/>
              <a:t>Purus sit </a:t>
            </a:r>
            <a:r>
              <a:rPr lang="en-US" dirty="0" err="1"/>
              <a:t>amet</a:t>
            </a:r>
            <a:r>
              <a:rPr lang="en-US" dirty="0"/>
              <a:t> </a:t>
            </a:r>
            <a:r>
              <a:rPr lang="en-US" dirty="0" err="1"/>
              <a:t>luctus</a:t>
            </a:r>
            <a:r>
              <a:rPr lang="en-US" dirty="0"/>
              <a:t> </a:t>
            </a:r>
            <a:r>
              <a:rPr lang="en-US" dirty="0" err="1"/>
              <a:t>venenatis</a:t>
            </a:r>
            <a:r>
              <a:rPr lang="en-US" dirty="0"/>
              <a:t> </a:t>
            </a:r>
            <a:r>
              <a:rPr lang="en-US" dirty="0" err="1"/>
              <a:t>lectus</a:t>
            </a:r>
            <a:r>
              <a:rPr lang="en-US" dirty="0"/>
              <a:t> magna</a:t>
            </a:r>
          </a:p>
        </p:txBody>
      </p:sp>
    </p:spTree>
    <p:extLst>
      <p:ext uri="{BB962C8B-B14F-4D97-AF65-F5344CB8AC3E}">
        <p14:creationId xmlns:p14="http://schemas.microsoft.com/office/powerpoint/2010/main" val="429350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9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E5961F-7229-47C7-B961-FAE44947DA2A}"/>
              </a:ext>
            </a:extLst>
          </p:cNvPr>
          <p:cNvSpPr/>
          <p:nvPr userDrawn="1"/>
        </p:nvSpPr>
        <p:spPr>
          <a:xfrm>
            <a:off x="241300" y="152400"/>
            <a:ext cx="2844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algn="l"/>
            <a:endParaRPr lang="en-US" b="1" dirty="0" err="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DA9DFDF-404D-46FE-973F-C10720A31D5D}"/>
              </a:ext>
            </a:extLst>
          </p:cNvPr>
          <p:cNvSpPr>
            <a:spLocks noGrp="1"/>
          </p:cNvSpPr>
          <p:nvPr>
            <p:ph type="title"/>
          </p:nvPr>
        </p:nvSpPr>
        <p:spPr>
          <a:xfrm>
            <a:off x="241300" y="320872"/>
            <a:ext cx="7886700" cy="42505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836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DF6E9D-2910-464C-9FCD-8539CA3EA1FA}"/>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554394671"/>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 id="2147483715" r:id="rId4"/>
    <p:sldLayoutId id="2147483716" r:id="rId5"/>
    <p:sldLayoutId id="2147483717"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F735D3-6380-4547-BA3E-52BD5204FEB8}"/>
              </a:ext>
            </a:extLst>
          </p:cNvPr>
          <p:cNvPicPr>
            <a:picLocks noChangeAspect="1"/>
          </p:cNvPicPr>
          <p:nvPr/>
        </p:nvPicPr>
        <p:blipFill>
          <a:blip r:embed="rId9"/>
          <a:stretch>
            <a:fillRect/>
          </a:stretch>
        </p:blipFill>
        <p:spPr>
          <a:xfrm>
            <a:off x="0" y="0"/>
            <a:ext cx="9144000" cy="958273"/>
          </a:xfrm>
          <a:prstGeom prst="rect">
            <a:avLst/>
          </a:prstGeom>
        </p:spPr>
      </p:pic>
    </p:spTree>
    <p:extLst>
      <p:ext uri="{BB962C8B-B14F-4D97-AF65-F5344CB8AC3E}">
        <p14:creationId xmlns:p14="http://schemas.microsoft.com/office/powerpoint/2010/main" val="25255420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7" r:id="rId5"/>
    <p:sldLayoutId id="2147483751" r:id="rId6"/>
    <p:sldLayoutId id="2147483754" r:id="rId7"/>
  </p:sldLayoutIdLst>
  <p:hf sldNum="0" hdr="0" ftr="0" dt="0"/>
  <p:txStyles>
    <p:titleStyle>
      <a:lvl1pPr algn="l" defTabSz="685800" rtl="0" eaLnBrk="1" latinLnBrk="0" hangingPunct="1">
        <a:lnSpc>
          <a:spcPct val="90000"/>
        </a:lnSpc>
        <a:spcBef>
          <a:spcPct val="0"/>
        </a:spcBef>
        <a:buNone/>
        <a:defRPr sz="3000" b="1" i="0" kern="1200">
          <a:solidFill>
            <a:schemeClr val="accent1"/>
          </a:solidFill>
          <a:latin typeface="Arial" panose="020B0604020202020204" pitchFamily="34" charset="0"/>
          <a:ea typeface="+mj-ea"/>
          <a:cs typeface="Arial" panose="020B0604020202020204" pitchFamily="34" charset="0"/>
        </a:defRPr>
      </a:lvl1pPr>
    </p:titleStyle>
    <p:bodyStyle>
      <a:lvl1pPr marL="173038" indent="-173038" algn="l" defTabSz="685800" rtl="0" eaLnBrk="1" latinLnBrk="0" hangingPunct="1">
        <a:lnSpc>
          <a:spcPct val="90000"/>
        </a:lnSpc>
        <a:spcBef>
          <a:spcPts val="750"/>
        </a:spcBef>
        <a:spcAft>
          <a:spcPts val="2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spcAft>
          <a:spcPts val="200"/>
        </a:spcAft>
        <a:buSzPct val="80000"/>
        <a:buFont typeface="Lucida Grande" panose="020B06000405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spcAft>
          <a:spcPts val="200"/>
        </a:spcAft>
        <a:buSzPct val="50000"/>
        <a:buFont typeface="Hiragino Sans W3" panose="020B0300000000000000" pitchFamily="34" charset="-128"/>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spcAft>
          <a:spcPts val="200"/>
        </a:spcAft>
        <a:buSzPct val="70000"/>
        <a:buFont typeface="Wingdings" pitchFamily="2" charset="2"/>
        <a:buChar char="v"/>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F735D3-6380-4547-BA3E-52BD5204FEB8}"/>
              </a:ext>
            </a:extLst>
          </p:cNvPr>
          <p:cNvPicPr>
            <a:picLocks noChangeAspect="1"/>
          </p:cNvPicPr>
          <p:nvPr/>
        </p:nvPicPr>
        <p:blipFill>
          <a:blip r:embed="rId7"/>
          <a:stretch>
            <a:fillRect/>
          </a:stretch>
        </p:blipFill>
        <p:spPr>
          <a:xfrm>
            <a:off x="0" y="0"/>
            <a:ext cx="9144000" cy="958273"/>
          </a:xfrm>
          <a:prstGeom prst="rect">
            <a:avLst/>
          </a:prstGeom>
        </p:spPr>
      </p:pic>
      <p:pic>
        <p:nvPicPr>
          <p:cNvPr id="3" name="Picture 2">
            <a:extLst>
              <a:ext uri="{FF2B5EF4-FFF2-40B4-BE49-F238E27FC236}">
                <a16:creationId xmlns:a16="http://schemas.microsoft.com/office/drawing/2014/main" id="{9A8F1240-DD3E-034D-833E-E2082FDDD5C2}"/>
              </a:ext>
            </a:extLst>
          </p:cNvPr>
          <p:cNvPicPr>
            <a:picLocks noChangeAspect="1"/>
          </p:cNvPicPr>
          <p:nvPr/>
        </p:nvPicPr>
        <p:blipFill>
          <a:blip r:embed="rId8"/>
          <a:stretch>
            <a:fillRect/>
          </a:stretch>
        </p:blipFill>
        <p:spPr>
          <a:xfrm>
            <a:off x="0" y="5868554"/>
            <a:ext cx="9144000" cy="912091"/>
          </a:xfrm>
          <a:prstGeom prst="rect">
            <a:avLst/>
          </a:prstGeom>
        </p:spPr>
      </p:pic>
    </p:spTree>
    <p:extLst>
      <p:ext uri="{BB962C8B-B14F-4D97-AF65-F5344CB8AC3E}">
        <p14:creationId xmlns:p14="http://schemas.microsoft.com/office/powerpoint/2010/main" val="16564095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4" r:id="rId5"/>
  </p:sldLayoutIdLst>
  <p:hf sldNum="0" hdr="0" ftr="0" dt="0"/>
  <p:txStyles>
    <p:titleStyle>
      <a:lvl1pPr algn="l" defTabSz="685800" rtl="0" eaLnBrk="1" latinLnBrk="0" hangingPunct="1">
        <a:lnSpc>
          <a:spcPct val="90000"/>
        </a:lnSpc>
        <a:spcBef>
          <a:spcPct val="0"/>
        </a:spcBef>
        <a:buNone/>
        <a:defRPr sz="3000" b="1" i="0" kern="1200">
          <a:solidFill>
            <a:schemeClr val="accent1"/>
          </a:solidFill>
          <a:latin typeface="Arial" panose="020B0604020202020204" pitchFamily="34" charset="0"/>
          <a:ea typeface="+mj-ea"/>
          <a:cs typeface="Arial" panose="020B0604020202020204" pitchFamily="34" charset="0"/>
        </a:defRPr>
      </a:lvl1pPr>
    </p:titleStyle>
    <p:bodyStyle>
      <a:lvl1pPr marL="173038" indent="-173038" algn="l" defTabSz="685800" rtl="0" eaLnBrk="1" latinLnBrk="0" hangingPunct="1">
        <a:lnSpc>
          <a:spcPct val="90000"/>
        </a:lnSpc>
        <a:spcBef>
          <a:spcPts val="750"/>
        </a:spcBef>
        <a:spcAft>
          <a:spcPts val="2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spcAft>
          <a:spcPts val="200"/>
        </a:spcAft>
        <a:buSzPct val="80000"/>
        <a:buFont typeface="Lucida Grande" panose="020B06000405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spcAft>
          <a:spcPts val="200"/>
        </a:spcAft>
        <a:buSzPct val="50000"/>
        <a:buFont typeface="Hiragino Sans W3" panose="020B0300000000000000" pitchFamily="34" charset="-128"/>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spcAft>
          <a:spcPts val="200"/>
        </a:spcAft>
        <a:buSzPct val="70000"/>
        <a:buFont typeface="Wingdings" pitchFamily="2" charset="2"/>
        <a:buChar char="v"/>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LoveYourTree@ercpathlight.com"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loveyourtree.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loveyourtree.org/" TargetMode="External"/><Relationship Id="rId2" Type="http://schemas.openxmlformats.org/officeDocument/2006/relationships/hyperlink" Target="mailto:LoveYourTree@ERCPathlight.com" TargetMode="Externa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C_F0F8D7CD.xm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49_53868217.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22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49766" y="460653"/>
            <a:ext cx="7886700" cy="425055"/>
          </a:xfrm>
        </p:spPr>
        <p:txBody>
          <a:bodyPr/>
          <a:lstStyle/>
          <a:p>
            <a:r>
              <a:rPr lang="en-US" sz="2400" dirty="0"/>
              <a:t>Love Your Tree</a:t>
            </a:r>
          </a:p>
        </p:txBody>
      </p:sp>
      <p:pic>
        <p:nvPicPr>
          <p:cNvPr id="7" name="Picture 2" descr="K:\Outreach\LOVE Your Tree\2015-16\2016 Winner Gallery\HM Victoria Miller, 7th grade, Maryvale Preparatory School.jpg">
            <a:extLst>
              <a:ext uri="{FF2B5EF4-FFF2-40B4-BE49-F238E27FC236}">
                <a16:creationId xmlns:a16="http://schemas.microsoft.com/office/drawing/2014/main" id="{12555782-AEEB-4E6E-8B37-AB8AF031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141966"/>
            <a:ext cx="3836879" cy="52754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2869E7-69AF-4FB7-9A68-51744F33798C}"/>
              </a:ext>
            </a:extLst>
          </p:cNvPr>
          <p:cNvSpPr txBox="1"/>
          <p:nvPr/>
        </p:nvSpPr>
        <p:spPr>
          <a:xfrm rot="16200000">
            <a:off x="3829330" y="4964841"/>
            <a:ext cx="239974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342900" rtl="0" eaLnBrk="1" fontAlgn="auto" latinLnBrk="1"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BC3BF"/>
                </a:solidFill>
                <a:effectLst/>
                <a:uLnTx/>
                <a:uFillTx/>
                <a:latin typeface="Arial"/>
                <a:ea typeface="Arial"/>
                <a:cs typeface="Arial"/>
                <a:sym typeface="Arial"/>
              </a:rPr>
              <a:t>Artwork by: </a:t>
            </a:r>
            <a:r>
              <a:rPr kumimoji="0" lang="en-US" sz="1050" b="0" i="0" u="none" strike="noStrike" kern="1200" cap="none" spc="0" normalizeH="0" baseline="0" noProof="0" dirty="0">
                <a:ln>
                  <a:noFill/>
                </a:ln>
                <a:solidFill>
                  <a:srgbClr val="6BC3BF"/>
                </a:solidFill>
                <a:effectLst/>
                <a:uLnTx/>
                <a:uFillTx/>
                <a:latin typeface="Gill Sans MT"/>
                <a:ea typeface="+mn-ea"/>
                <a:cs typeface="+mn-cs"/>
              </a:rPr>
              <a:t>Victoria Miller</a:t>
            </a:r>
            <a:br>
              <a:rPr kumimoji="0" lang="en-US" sz="1350" b="0" i="0" u="none" strike="noStrike" kern="1200" cap="none" spc="0" normalizeH="0" baseline="0" noProof="0" dirty="0">
                <a:ln>
                  <a:noFill/>
                </a:ln>
                <a:solidFill>
                  <a:srgbClr val="6BC3BF"/>
                </a:solidFill>
                <a:effectLst/>
                <a:uLnTx/>
                <a:uFillTx/>
                <a:latin typeface="Gill Sans MT"/>
                <a:ea typeface="+mn-ea"/>
                <a:cs typeface="+mn-cs"/>
              </a:rPr>
            </a:br>
            <a:endParaRPr kumimoji="0" lang="en-US" sz="900" b="0" i="0" u="none" strike="noStrike" kern="1200" cap="none" spc="0" normalizeH="0" baseline="0" noProof="0" dirty="0">
              <a:ln>
                <a:noFill/>
              </a:ln>
              <a:solidFill>
                <a:srgbClr val="6BC3B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A34E7682-3AD9-4C35-B92C-84CEEE073529}"/>
              </a:ext>
            </a:extLst>
          </p:cNvPr>
          <p:cNvSpPr txBox="1"/>
          <p:nvPr/>
        </p:nvSpPr>
        <p:spPr>
          <a:xfrm>
            <a:off x="277920" y="1339513"/>
            <a:ext cx="4566615" cy="2339102"/>
          </a:xfrm>
          <a:prstGeom prst="rect">
            <a:avLst/>
          </a:prstGeom>
          <a:noFill/>
        </p:spPr>
        <p:txBody>
          <a:bodyPr wrap="square" lIns="182880" tIns="91440" rIns="182880" bIns="91440" rtlCol="0">
            <a:spAutoFit/>
          </a:bodyPr>
          <a:lstStyle/>
          <a:p>
            <a:r>
              <a:rPr lang="en-US" sz="2800" b="1" dirty="0">
                <a:solidFill>
                  <a:schemeClr val="bg1">
                    <a:lumMod val="50000"/>
                  </a:schemeClr>
                </a:solidFill>
                <a:latin typeface="Arial" panose="020B0604020202020204" pitchFamily="34" charset="0"/>
                <a:cs typeface="Arial" panose="020B0604020202020204" pitchFamily="34" charset="0"/>
              </a:rPr>
              <a:t>#5. What is your favorite part of your body?</a:t>
            </a:r>
          </a:p>
          <a:p>
            <a:pPr algn="l"/>
            <a:endParaRPr lang="en-US" sz="2800" b="1" dirty="0">
              <a:solidFill>
                <a:schemeClr val="bg1">
                  <a:lumMod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schemeClr>
                </a:solidFill>
                <a:latin typeface="Arial" panose="020B0604020202020204" pitchFamily="34" charset="0"/>
                <a:cs typeface="Arial" panose="020B0604020202020204" pitchFamily="34" charset="0"/>
              </a:rPr>
              <a:t>Think about the parts we can see and not see</a:t>
            </a:r>
          </a:p>
        </p:txBody>
      </p:sp>
      <p:pic>
        <p:nvPicPr>
          <p:cNvPr id="3" name="Picture 2">
            <a:extLst>
              <a:ext uri="{FF2B5EF4-FFF2-40B4-BE49-F238E27FC236}">
                <a16:creationId xmlns:a16="http://schemas.microsoft.com/office/drawing/2014/main" id="{45C14071-9D8A-D480-66BA-AC3FB362ED96}"/>
              </a:ext>
            </a:extLst>
          </p:cNvPr>
          <p:cNvPicPr>
            <a:picLocks noChangeAspect="1"/>
          </p:cNvPicPr>
          <p:nvPr/>
        </p:nvPicPr>
        <p:blipFill>
          <a:blip r:embed="rId4"/>
          <a:stretch>
            <a:fillRect/>
          </a:stretch>
        </p:blipFill>
        <p:spPr>
          <a:xfrm>
            <a:off x="594359" y="3730650"/>
            <a:ext cx="4054191" cy="2609314"/>
          </a:xfrm>
          <a:prstGeom prst="rect">
            <a:avLst/>
          </a:prstGeom>
        </p:spPr>
      </p:pic>
    </p:spTree>
    <p:extLst>
      <p:ext uri="{BB962C8B-B14F-4D97-AF65-F5344CB8AC3E}">
        <p14:creationId xmlns:p14="http://schemas.microsoft.com/office/powerpoint/2010/main" val="136792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arrot&#10;&#10;Description automatically generated">
            <a:extLst>
              <a:ext uri="{FF2B5EF4-FFF2-40B4-BE49-F238E27FC236}">
                <a16:creationId xmlns:a16="http://schemas.microsoft.com/office/drawing/2014/main" id="{89978D10-F769-4689-828F-B18B3A2A9FDC}"/>
              </a:ext>
            </a:extLst>
          </p:cNvPr>
          <p:cNvPicPr>
            <a:picLocks noChangeAspect="1"/>
          </p:cNvPicPr>
          <p:nvPr/>
        </p:nvPicPr>
        <p:blipFill>
          <a:blip r:embed="rId3"/>
          <a:stretch>
            <a:fillRect/>
          </a:stretch>
        </p:blipFill>
        <p:spPr>
          <a:xfrm>
            <a:off x="6348164" y="3081296"/>
            <a:ext cx="2541392" cy="3373395"/>
          </a:xfrm>
          <a:prstGeom prst="rect">
            <a:avLst/>
          </a:prstGeom>
        </p:spPr>
      </p:pic>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79400" y="399583"/>
            <a:ext cx="7886700" cy="425055"/>
          </a:xfrm>
        </p:spPr>
        <p:txBody>
          <a:bodyPr/>
          <a:lstStyle/>
          <a:p>
            <a:r>
              <a:rPr lang="en-US" sz="2400" dirty="0"/>
              <a:t>Love Your Tree</a:t>
            </a:r>
          </a:p>
        </p:txBody>
      </p:sp>
      <p:grpSp>
        <p:nvGrpSpPr>
          <p:cNvPr id="3" name="Group 2">
            <a:extLst>
              <a:ext uri="{FF2B5EF4-FFF2-40B4-BE49-F238E27FC236}">
                <a16:creationId xmlns:a16="http://schemas.microsoft.com/office/drawing/2014/main" id="{92297F18-CF45-3072-099E-9953A6D527C0}"/>
              </a:ext>
            </a:extLst>
          </p:cNvPr>
          <p:cNvGrpSpPr/>
          <p:nvPr/>
        </p:nvGrpSpPr>
        <p:grpSpPr>
          <a:xfrm>
            <a:off x="3429059" y="3363631"/>
            <a:ext cx="2285881" cy="3091060"/>
            <a:chOff x="3833802" y="3367357"/>
            <a:chExt cx="2285881" cy="3091060"/>
          </a:xfrm>
        </p:grpSpPr>
        <p:pic>
          <p:nvPicPr>
            <p:cNvPr id="9" name="Picture 8" descr="A picture containing fabric, table&#10;&#10;Description automatically generated">
              <a:extLst>
                <a:ext uri="{FF2B5EF4-FFF2-40B4-BE49-F238E27FC236}">
                  <a16:creationId xmlns:a16="http://schemas.microsoft.com/office/drawing/2014/main" id="{9D6974CE-CA8D-4098-B549-18B0D8EB5EE1}"/>
                </a:ext>
              </a:extLst>
            </p:cNvPr>
            <p:cNvPicPr>
              <a:picLocks noChangeAspect="1"/>
            </p:cNvPicPr>
            <p:nvPr/>
          </p:nvPicPr>
          <p:blipFill>
            <a:blip r:embed="rId4"/>
            <a:stretch>
              <a:fillRect/>
            </a:stretch>
          </p:blipFill>
          <p:spPr>
            <a:xfrm>
              <a:off x="4062283" y="3367357"/>
              <a:ext cx="2057400" cy="3087334"/>
            </a:xfrm>
            <a:prstGeom prst="rect">
              <a:avLst/>
            </a:prstGeom>
          </p:spPr>
        </p:pic>
        <p:sp>
          <p:nvSpPr>
            <p:cNvPr id="13" name="TextBox 12">
              <a:extLst>
                <a:ext uri="{FF2B5EF4-FFF2-40B4-BE49-F238E27FC236}">
                  <a16:creationId xmlns:a16="http://schemas.microsoft.com/office/drawing/2014/main" id="{50A114E1-DF7E-4AE0-8E26-DF71AB01C762}"/>
                </a:ext>
              </a:extLst>
            </p:cNvPr>
            <p:cNvSpPr txBox="1"/>
            <p:nvPr/>
          </p:nvSpPr>
          <p:spPr>
            <a:xfrm rot="16200000">
              <a:off x="2955147" y="5318154"/>
              <a:ext cx="2018918"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bg1">
                      <a:lumMod val="50000"/>
                    </a:schemeClr>
                  </a:solidFill>
                  <a:effectLst/>
                  <a:uFillTx/>
                  <a:latin typeface="Arial"/>
                  <a:ea typeface="Arial"/>
                  <a:cs typeface="Arial"/>
                  <a:sym typeface="Arial"/>
                </a:rPr>
                <a:t>Artwork by: Laura Sinton, 2018</a:t>
              </a:r>
            </a:p>
          </p:txBody>
        </p:sp>
      </p:grpSp>
      <p:sp>
        <p:nvSpPr>
          <p:cNvPr id="2" name="TextBox 1">
            <a:extLst>
              <a:ext uri="{FF2B5EF4-FFF2-40B4-BE49-F238E27FC236}">
                <a16:creationId xmlns:a16="http://schemas.microsoft.com/office/drawing/2014/main" id="{CB09F9EE-2470-481F-9D48-0C5A3CE419D5}"/>
              </a:ext>
            </a:extLst>
          </p:cNvPr>
          <p:cNvSpPr txBox="1"/>
          <p:nvPr/>
        </p:nvSpPr>
        <p:spPr>
          <a:xfrm>
            <a:off x="410204" y="1066179"/>
            <a:ext cx="8216536" cy="2616101"/>
          </a:xfrm>
          <a:prstGeom prst="rect">
            <a:avLst/>
          </a:prstGeom>
          <a:noFill/>
        </p:spPr>
        <p:txBody>
          <a:bodyPr wrap="square" lIns="182880" tIns="91440" rIns="182880" bIns="91440" rtlCol="0">
            <a:spAutoFit/>
          </a:bodyPr>
          <a:lstStyle/>
          <a:p>
            <a:r>
              <a:rPr lang="en-US" sz="2800" b="1" dirty="0">
                <a:solidFill>
                  <a:schemeClr val="bg1">
                    <a:lumMod val="50000"/>
                  </a:schemeClr>
                </a:solidFill>
                <a:latin typeface="Arial" panose="020B0604020202020204" pitchFamily="34" charset="0"/>
                <a:cs typeface="Arial" panose="020B0604020202020204" pitchFamily="34" charset="0"/>
              </a:rPr>
              <a:t>#6. Write down 3 words to describe that body part and what it supports you to do?</a:t>
            </a:r>
          </a:p>
          <a:p>
            <a:pPr algn="l"/>
            <a:endParaRPr lang="en-US" sz="2800" b="1" dirty="0">
              <a:solidFill>
                <a:schemeClr val="bg1">
                  <a:lumMod val="50000"/>
                </a:schemeClr>
              </a:solidFill>
              <a:latin typeface="Arial" panose="020B0604020202020204" pitchFamily="34" charset="0"/>
              <a:cs typeface="Arial" panose="020B0604020202020204" pitchFamily="34" charset="0"/>
            </a:endParaRPr>
          </a:p>
          <a:p>
            <a:pPr algn="l"/>
            <a:r>
              <a:rPr lang="en-US" sz="2800" b="1" dirty="0">
                <a:solidFill>
                  <a:schemeClr val="bg1">
                    <a:lumMod val="50000"/>
                  </a:schemeClr>
                </a:solidFill>
                <a:latin typeface="Arial" panose="020B0604020202020204" pitchFamily="34" charset="0"/>
                <a:cs typeface="Arial" panose="020B0604020202020204" pitchFamily="34" charset="0"/>
              </a:rPr>
              <a:t>Think about something that you makes you unique or different?</a:t>
            </a:r>
          </a:p>
          <a:p>
            <a:pPr algn="l"/>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11" name="Picture 10" descr="A close up of a flower&#10;&#10;Description automatically generated">
            <a:extLst>
              <a:ext uri="{FF2B5EF4-FFF2-40B4-BE49-F238E27FC236}">
                <a16:creationId xmlns:a16="http://schemas.microsoft.com/office/drawing/2014/main" id="{5B7E0B13-42BB-4D5D-9733-1CDE8144E84F}"/>
              </a:ext>
            </a:extLst>
          </p:cNvPr>
          <p:cNvPicPr>
            <a:picLocks noChangeAspect="1"/>
          </p:cNvPicPr>
          <p:nvPr/>
        </p:nvPicPr>
        <p:blipFill rotWithShape="1">
          <a:blip r:embed="rId5"/>
          <a:srcRect b="16806"/>
          <a:stretch/>
        </p:blipFill>
        <p:spPr>
          <a:xfrm>
            <a:off x="541008" y="3586721"/>
            <a:ext cx="2378655" cy="2867970"/>
          </a:xfrm>
          <a:prstGeom prst="rect">
            <a:avLst/>
          </a:prstGeom>
          <a:ln w="3175">
            <a:solidFill>
              <a:schemeClr val="tx1"/>
            </a:solidFill>
          </a:ln>
        </p:spPr>
      </p:pic>
      <p:sp>
        <p:nvSpPr>
          <p:cNvPr id="12" name="TextBox 11">
            <a:extLst>
              <a:ext uri="{FF2B5EF4-FFF2-40B4-BE49-F238E27FC236}">
                <a16:creationId xmlns:a16="http://schemas.microsoft.com/office/drawing/2014/main" id="{D5A30C93-6502-4CC2-ACFA-CE417E639225}"/>
              </a:ext>
            </a:extLst>
          </p:cNvPr>
          <p:cNvSpPr txBox="1"/>
          <p:nvPr/>
        </p:nvSpPr>
        <p:spPr>
          <a:xfrm rot="16200000">
            <a:off x="-1036036" y="4877647"/>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bg1">
                    <a:lumMod val="50000"/>
                  </a:schemeClr>
                </a:solidFill>
                <a:effectLst/>
                <a:uFillTx/>
                <a:latin typeface="Arial"/>
                <a:ea typeface="Arial"/>
                <a:cs typeface="Arial"/>
                <a:sym typeface="Arial"/>
              </a:rPr>
              <a:t>Artwork by: Crystal Weyant</a:t>
            </a:r>
          </a:p>
        </p:txBody>
      </p:sp>
    </p:spTree>
    <p:extLst>
      <p:ext uri="{BB962C8B-B14F-4D97-AF65-F5344CB8AC3E}">
        <p14:creationId xmlns:p14="http://schemas.microsoft.com/office/powerpoint/2010/main" val="469220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79400" y="399583"/>
            <a:ext cx="7886700" cy="425055"/>
          </a:xfrm>
        </p:spPr>
        <p:txBody>
          <a:bodyPr/>
          <a:lstStyle/>
          <a:p>
            <a:r>
              <a:rPr lang="en-US" sz="2400" dirty="0"/>
              <a:t>Love Your Tree</a:t>
            </a:r>
          </a:p>
        </p:txBody>
      </p:sp>
      <p:sp>
        <p:nvSpPr>
          <p:cNvPr id="2" name="TextBox 1">
            <a:extLst>
              <a:ext uri="{FF2B5EF4-FFF2-40B4-BE49-F238E27FC236}">
                <a16:creationId xmlns:a16="http://schemas.microsoft.com/office/drawing/2014/main" id="{CB09F9EE-2470-481F-9D48-0C5A3CE419D5}"/>
              </a:ext>
            </a:extLst>
          </p:cNvPr>
          <p:cNvSpPr txBox="1"/>
          <p:nvPr/>
        </p:nvSpPr>
        <p:spPr>
          <a:xfrm>
            <a:off x="709081" y="2662006"/>
            <a:ext cx="3022807" cy="2339102"/>
          </a:xfrm>
          <a:prstGeom prst="rect">
            <a:avLst/>
          </a:prstGeom>
          <a:noFill/>
        </p:spPr>
        <p:txBody>
          <a:bodyPr wrap="square" lIns="182880" tIns="91440" rIns="182880" bIns="91440" rtlCol="0">
            <a:spAutoFit/>
          </a:bodyPr>
          <a:lstStyle/>
          <a:p>
            <a:r>
              <a:rPr lang="en-US" sz="2800" b="1" dirty="0">
                <a:latin typeface="Arial" panose="020B0604020202020204" pitchFamily="34" charset="0"/>
                <a:cs typeface="Arial" panose="020B0604020202020204" pitchFamily="34" charset="0"/>
              </a:rPr>
              <a:t>#7. What are your favorite characteristics of your personality?</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7BA78CE-1649-EC6F-352C-670476DE66EC}"/>
              </a:ext>
            </a:extLst>
          </p:cNvPr>
          <p:cNvPicPr>
            <a:picLocks noChangeAspect="1"/>
          </p:cNvPicPr>
          <p:nvPr/>
        </p:nvPicPr>
        <p:blipFill>
          <a:blip r:embed="rId3"/>
          <a:stretch>
            <a:fillRect/>
          </a:stretch>
        </p:blipFill>
        <p:spPr>
          <a:xfrm>
            <a:off x="3731888" y="1926593"/>
            <a:ext cx="5135484" cy="3809929"/>
          </a:xfrm>
          <a:prstGeom prst="rect">
            <a:avLst/>
          </a:prstGeom>
        </p:spPr>
      </p:pic>
    </p:spTree>
    <p:extLst>
      <p:ext uri="{BB962C8B-B14F-4D97-AF65-F5344CB8AC3E}">
        <p14:creationId xmlns:p14="http://schemas.microsoft.com/office/powerpoint/2010/main" val="380691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0ECD87E-0CBF-43E6-9968-8382F4544C50}"/>
              </a:ext>
            </a:extLst>
          </p:cNvPr>
          <p:cNvSpPr>
            <a:spLocks noGrp="1"/>
          </p:cNvSpPr>
          <p:nvPr>
            <p:ph type="body" sz="quarter" idx="10"/>
          </p:nvPr>
        </p:nvSpPr>
        <p:spPr>
          <a:xfrm>
            <a:off x="701531" y="1581192"/>
            <a:ext cx="4741741" cy="1276263"/>
          </a:xfrm>
        </p:spPr>
        <p:txBody>
          <a:bodyPr/>
          <a:lstStyle/>
          <a:p>
            <a:r>
              <a:rPr lang="en-US" sz="2400" b="1" dirty="0">
                <a:solidFill>
                  <a:schemeClr val="tx1"/>
                </a:solidFill>
              </a:rPr>
              <a:t>#8: What similarities do you see between yourself and your favorite tree?</a:t>
            </a:r>
          </a:p>
        </p:txBody>
      </p:sp>
      <p:pic>
        <p:nvPicPr>
          <p:cNvPr id="1026" name="Picture 2">
            <a:extLst>
              <a:ext uri="{FF2B5EF4-FFF2-40B4-BE49-F238E27FC236}">
                <a16:creationId xmlns:a16="http://schemas.microsoft.com/office/drawing/2014/main" id="{0CBBCF51-86F9-41DA-9978-B819BF73A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06" y="1581192"/>
            <a:ext cx="2812001" cy="369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05DE4B8-001E-49F6-8E97-635822FADCBD}"/>
              </a:ext>
            </a:extLst>
          </p:cNvPr>
          <p:cNvSpPr/>
          <p:nvPr/>
        </p:nvSpPr>
        <p:spPr>
          <a:xfrm>
            <a:off x="5394960" y="5461774"/>
            <a:ext cx="3749040" cy="623248"/>
          </a:xfrm>
          <a:prstGeom prst="rect">
            <a:avLst/>
          </a:prstGeom>
          <a:noFill/>
        </p:spPr>
        <p:txBody>
          <a:bodyPr wrap="square" lIns="68580" tIns="34290" rIns="68580" bIns="34290">
            <a:spAutoFit/>
          </a:bodyPr>
          <a:lstStyle/>
          <a:p>
            <a:pPr algn="ctr"/>
            <a:r>
              <a:rPr lang="en-US" dirty="0">
                <a:ln w="0"/>
                <a:solidFill>
                  <a:schemeClr val="bg1">
                    <a:lumMod val="50000"/>
                  </a:schemeClr>
                </a:solidFill>
              </a:rPr>
              <a:t>Like a tree, I am comforting to those around me.</a:t>
            </a:r>
          </a:p>
        </p:txBody>
      </p:sp>
      <p:grpSp>
        <p:nvGrpSpPr>
          <p:cNvPr id="8" name="Group 7">
            <a:extLst>
              <a:ext uri="{FF2B5EF4-FFF2-40B4-BE49-F238E27FC236}">
                <a16:creationId xmlns:a16="http://schemas.microsoft.com/office/drawing/2014/main" id="{C6CF5A95-D726-4254-89C7-0E57B047C1CB}"/>
              </a:ext>
            </a:extLst>
          </p:cNvPr>
          <p:cNvGrpSpPr/>
          <p:nvPr/>
        </p:nvGrpSpPr>
        <p:grpSpPr>
          <a:xfrm>
            <a:off x="701531" y="3161977"/>
            <a:ext cx="5079727" cy="2114831"/>
            <a:chOff x="451659" y="4200003"/>
            <a:chExt cx="4477199" cy="2286917"/>
          </a:xfrm>
        </p:grpSpPr>
        <p:pic>
          <p:nvPicPr>
            <p:cNvPr id="1027" name="Picture 3">
              <a:extLst>
                <a:ext uri="{FF2B5EF4-FFF2-40B4-BE49-F238E27FC236}">
                  <a16:creationId xmlns:a16="http://schemas.microsoft.com/office/drawing/2014/main" id="{0535339D-BF1E-4181-8F78-A03CDA2FE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646"/>
            <a:stretch/>
          </p:blipFill>
          <p:spPr bwMode="auto">
            <a:xfrm>
              <a:off x="2722482" y="4298884"/>
              <a:ext cx="1679981" cy="21880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E3754E2-DA34-411A-B377-815413F050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948"/>
            <a:stretch/>
          </p:blipFill>
          <p:spPr bwMode="auto">
            <a:xfrm>
              <a:off x="451659" y="4200003"/>
              <a:ext cx="1679981" cy="21880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Cross 5">
              <a:extLst>
                <a:ext uri="{FF2B5EF4-FFF2-40B4-BE49-F238E27FC236}">
                  <a16:creationId xmlns:a16="http://schemas.microsoft.com/office/drawing/2014/main" id="{46CE9B50-CDC8-4838-BC9C-D02091C1AC74}"/>
                </a:ext>
              </a:extLst>
            </p:cNvPr>
            <p:cNvSpPr/>
            <p:nvPr/>
          </p:nvSpPr>
          <p:spPr>
            <a:xfrm>
              <a:off x="2206613" y="4457082"/>
              <a:ext cx="432581" cy="435051"/>
            </a:xfrm>
            <a:prstGeom prst="plus">
              <a:avLst>
                <a:gd name="adj" fmla="val 39563"/>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latin typeface="Arial"/>
                <a:ea typeface="Arial"/>
                <a:cs typeface="Arial"/>
                <a:sym typeface="Arial"/>
              </a:endParaRPr>
            </a:p>
          </p:txBody>
        </p:sp>
        <p:sp>
          <p:nvSpPr>
            <p:cNvPr id="7" name="Equals 6">
              <a:extLst>
                <a:ext uri="{FF2B5EF4-FFF2-40B4-BE49-F238E27FC236}">
                  <a16:creationId xmlns:a16="http://schemas.microsoft.com/office/drawing/2014/main" id="{CF798D53-E2B6-45C7-8DE1-4FB375AC3962}"/>
                </a:ext>
              </a:extLst>
            </p:cNvPr>
            <p:cNvSpPr/>
            <p:nvPr/>
          </p:nvSpPr>
          <p:spPr>
            <a:xfrm>
              <a:off x="4441955" y="4467385"/>
              <a:ext cx="486903" cy="467198"/>
            </a:xfrm>
            <a:prstGeom prst="mathEqual">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sz="135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4819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74B4C-E4CB-4DC0-86DA-5BC4B150AD08}"/>
              </a:ext>
            </a:extLst>
          </p:cNvPr>
          <p:cNvPicPr>
            <a:picLocks noChangeAspect="1"/>
          </p:cNvPicPr>
          <p:nvPr/>
        </p:nvPicPr>
        <p:blipFill>
          <a:blip r:embed="rId3"/>
          <a:stretch>
            <a:fillRect/>
          </a:stretch>
        </p:blipFill>
        <p:spPr>
          <a:xfrm>
            <a:off x="166750" y="1339940"/>
            <a:ext cx="8605173" cy="2708444"/>
          </a:xfrm>
          <a:prstGeom prst="rect">
            <a:avLst/>
          </a:prstGeom>
        </p:spPr>
      </p:pic>
      <p:sp>
        <p:nvSpPr>
          <p:cNvPr id="5" name="Text Placeholder 4">
            <a:extLst>
              <a:ext uri="{FF2B5EF4-FFF2-40B4-BE49-F238E27FC236}">
                <a16:creationId xmlns:a16="http://schemas.microsoft.com/office/drawing/2014/main" id="{9254ACCA-7797-45D5-B4FA-630133A589BB}"/>
              </a:ext>
            </a:extLst>
          </p:cNvPr>
          <p:cNvSpPr>
            <a:spLocks noGrp="1"/>
          </p:cNvSpPr>
          <p:nvPr>
            <p:ph type="body" sz="quarter" idx="14"/>
          </p:nvPr>
        </p:nvSpPr>
        <p:spPr>
          <a:xfrm>
            <a:off x="372076" y="4805044"/>
            <a:ext cx="8399848" cy="1082348"/>
          </a:xfrm>
        </p:spPr>
        <p:txBody>
          <a:bodyPr/>
          <a:lstStyle/>
          <a:p>
            <a:pPr>
              <a:lnSpc>
                <a:spcPct val="100000"/>
              </a:lnSpc>
            </a:pPr>
            <a:r>
              <a:rPr lang="en-US" sz="1400" dirty="0"/>
              <a:t>If you filled in multiple statements, review them and circle the one that you like best. It should be the one that makes you feel powerful, confident and inspired when you read it. </a:t>
            </a:r>
          </a:p>
          <a:p>
            <a:pPr>
              <a:lnSpc>
                <a:spcPct val="100000"/>
              </a:lnSpc>
            </a:pPr>
            <a:r>
              <a:rPr lang="en-US" sz="1400" dirty="0"/>
              <a:t>The above statement can now serve as your artist statement. Use this phrase, along with all of your responses on the worksheet, to inspire your </a:t>
            </a:r>
            <a:r>
              <a:rPr lang="en-US" sz="1400" i="1" dirty="0"/>
              <a:t>Love Your Tree </a:t>
            </a:r>
            <a:r>
              <a:rPr lang="en-US" sz="1400" dirty="0"/>
              <a:t>creative submission.</a:t>
            </a:r>
            <a:endParaRPr lang="en-US" dirty="0"/>
          </a:p>
        </p:txBody>
      </p:sp>
    </p:spTree>
    <p:extLst>
      <p:ext uri="{BB962C8B-B14F-4D97-AF65-F5344CB8AC3E}">
        <p14:creationId xmlns:p14="http://schemas.microsoft.com/office/powerpoint/2010/main" val="4216973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1A69EA-E94D-49B9-B36A-989765A8F660}"/>
              </a:ext>
            </a:extLst>
          </p:cNvPr>
          <p:cNvSpPr>
            <a:spLocks noGrp="1"/>
          </p:cNvSpPr>
          <p:nvPr>
            <p:ph type="subTitle" idx="1"/>
          </p:nvPr>
        </p:nvSpPr>
        <p:spPr/>
        <p:txBody>
          <a:bodyPr/>
          <a:lstStyle/>
          <a:p>
            <a:endParaRPr lang="en-US" dirty="0"/>
          </a:p>
        </p:txBody>
      </p:sp>
      <p:sp>
        <p:nvSpPr>
          <p:cNvPr id="7" name="Rectangle 6">
            <a:extLst>
              <a:ext uri="{FF2B5EF4-FFF2-40B4-BE49-F238E27FC236}">
                <a16:creationId xmlns:a16="http://schemas.microsoft.com/office/drawing/2014/main" id="{F3C73863-E2B8-4D14-9EC1-72509E92169B}"/>
              </a:ext>
            </a:extLst>
          </p:cNvPr>
          <p:cNvSpPr/>
          <p:nvPr/>
        </p:nvSpPr>
        <p:spPr>
          <a:xfrm>
            <a:off x="0" y="1600199"/>
            <a:ext cx="9144000" cy="248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a:extLst>
              <a:ext uri="{FF2B5EF4-FFF2-40B4-BE49-F238E27FC236}">
                <a16:creationId xmlns:a16="http://schemas.microsoft.com/office/drawing/2014/main" id="{2D40CC44-99A6-470E-B075-6ED521F250F6}"/>
              </a:ext>
            </a:extLst>
          </p:cNvPr>
          <p:cNvSpPr txBox="1">
            <a:spLocks/>
          </p:cNvSpPr>
          <p:nvPr/>
        </p:nvSpPr>
        <p:spPr>
          <a:xfrm>
            <a:off x="372076" y="2665031"/>
            <a:ext cx="8399848" cy="590931"/>
          </a:xfrm>
          <a:prstGeom prst="rect">
            <a:avLst/>
          </a:prstGeom>
        </p:spPr>
        <p:txBody>
          <a:bodyPr wrap="square" lIns="91440" tIns="45720" rIns="91440" bIns="45720" anchor="t">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algn="ctr">
              <a:defRPr/>
            </a:pPr>
            <a:r>
              <a:rPr lang="en-US" sz="3600" dirty="0">
                <a:solidFill>
                  <a:srgbClr val="007580"/>
                </a:solidFill>
                <a:latin typeface="Arial"/>
                <a:cs typeface="Arial"/>
              </a:rPr>
              <a:t>Creative Brainstorm</a:t>
            </a:r>
            <a:r>
              <a:rPr kumimoji="0" lang="en-US" sz="3600" b="1" i="0" u="none" strike="noStrike" kern="1200" cap="none" spc="200" normalizeH="0" baseline="0" noProof="0" dirty="0">
                <a:ln>
                  <a:noFill/>
                </a:ln>
                <a:solidFill>
                  <a:srgbClr val="007580"/>
                </a:solidFill>
                <a:effectLst/>
                <a:uLnTx/>
                <a:uFillTx/>
                <a:latin typeface="Arial"/>
                <a:cs typeface="Arial"/>
              </a:rPr>
              <a:t>!</a:t>
            </a:r>
          </a:p>
        </p:txBody>
      </p:sp>
      <p:sp>
        <p:nvSpPr>
          <p:cNvPr id="10" name="Text Placeholder 4">
            <a:extLst>
              <a:ext uri="{FF2B5EF4-FFF2-40B4-BE49-F238E27FC236}">
                <a16:creationId xmlns:a16="http://schemas.microsoft.com/office/drawing/2014/main" id="{3CB7E827-115A-4B69-959C-354C5671137F}"/>
              </a:ext>
            </a:extLst>
          </p:cNvPr>
          <p:cNvSpPr txBox="1">
            <a:spLocks/>
          </p:cNvSpPr>
          <p:nvPr/>
        </p:nvSpPr>
        <p:spPr>
          <a:xfrm>
            <a:off x="2346926" y="3256701"/>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rPr>
              <a:t>Let’s Get Creative…</a:t>
            </a:r>
          </a:p>
        </p:txBody>
      </p:sp>
    </p:spTree>
    <p:extLst>
      <p:ext uri="{BB962C8B-B14F-4D97-AF65-F5344CB8AC3E}">
        <p14:creationId xmlns:p14="http://schemas.microsoft.com/office/powerpoint/2010/main" val="291174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C5385-A7BF-464A-A3B5-31F6A7D5C1DF}"/>
              </a:ext>
            </a:extLst>
          </p:cNvPr>
          <p:cNvSpPr>
            <a:spLocks noGrp="1"/>
          </p:cNvSpPr>
          <p:nvPr>
            <p:ph type="title"/>
          </p:nvPr>
        </p:nvSpPr>
        <p:spPr/>
        <p:txBody>
          <a:bodyPr/>
          <a:lstStyle/>
          <a:p>
            <a:r>
              <a:rPr lang="en-US" dirty="0"/>
              <a:t>Submit your LYT Entry…</a:t>
            </a:r>
          </a:p>
        </p:txBody>
      </p:sp>
      <p:sp>
        <p:nvSpPr>
          <p:cNvPr id="9" name="Text Placeholder 8">
            <a:extLst>
              <a:ext uri="{FF2B5EF4-FFF2-40B4-BE49-F238E27FC236}">
                <a16:creationId xmlns:a16="http://schemas.microsoft.com/office/drawing/2014/main" id="{4FB6FE08-CBEC-4E08-A4E5-FB0051832CF6}"/>
              </a:ext>
            </a:extLst>
          </p:cNvPr>
          <p:cNvSpPr txBox="1">
            <a:spLocks/>
          </p:cNvSpPr>
          <p:nvPr/>
        </p:nvSpPr>
        <p:spPr>
          <a:xfrm>
            <a:off x="6076313" y="1788599"/>
            <a:ext cx="3023701" cy="2419124"/>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 typeface="Arial" panose="020B0604020202020204" pitchFamily="34" charset="0"/>
              <a:buNone/>
              <a:tabLst/>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spcAft>
                <a:spcPts val="200"/>
              </a:spcAft>
              <a:buSzPct val="80000"/>
              <a:buFont typeface="Lucida Grande" panose="020B06000405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spcAft>
                <a:spcPts val="200"/>
              </a:spcAft>
              <a:buSzPct val="50000"/>
              <a:buFont typeface="Hiragino Sans W3" panose="020B0300000000000000" pitchFamily="34" charset="-128"/>
              <a:buNone/>
              <a:defRPr sz="16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spcAft>
                <a:spcPts val="200"/>
              </a:spcAft>
              <a:buSzPct val="70000"/>
              <a:buFont typeface="Wingdings" pitchFamily="2" charset="2"/>
              <a:buNone/>
              <a:defRPr sz="140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spcAft>
                <a:spcPts val="200"/>
              </a:spcAft>
              <a:buSzPct val="90000"/>
              <a:buFont typeface="Lucida Grande" panose="020B06000405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t>Take a photo or video of your final creative piece and submit to the campaign. </a:t>
            </a:r>
          </a:p>
        </p:txBody>
      </p:sp>
      <p:sp>
        <p:nvSpPr>
          <p:cNvPr id="10" name="Text Placeholder 3">
            <a:extLst>
              <a:ext uri="{FF2B5EF4-FFF2-40B4-BE49-F238E27FC236}">
                <a16:creationId xmlns:a16="http://schemas.microsoft.com/office/drawing/2014/main" id="{9F2AAA98-8BC8-48A5-BA69-F639F0687CD7}"/>
              </a:ext>
            </a:extLst>
          </p:cNvPr>
          <p:cNvSpPr txBox="1">
            <a:spLocks/>
          </p:cNvSpPr>
          <p:nvPr/>
        </p:nvSpPr>
        <p:spPr>
          <a:xfrm>
            <a:off x="304800" y="1484792"/>
            <a:ext cx="5374105" cy="4862870"/>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spcAft>
                <a:spcPts val="0"/>
              </a:spcAft>
            </a:pPr>
            <a:r>
              <a:rPr lang="en-US" dirty="0"/>
              <a:t>Here are some tips for submitting various forms of artwork:</a:t>
            </a:r>
          </a:p>
          <a:p>
            <a:pPr marL="171450" indent="-171450">
              <a:lnSpc>
                <a:spcPct val="100000"/>
              </a:lnSpc>
              <a:spcBef>
                <a:spcPts val="600"/>
              </a:spcBef>
              <a:spcAft>
                <a:spcPts val="0"/>
              </a:spcAft>
              <a:buFont typeface="Arial" panose="020B0604020202020204" pitchFamily="34" charset="0"/>
              <a:buChar char="•"/>
            </a:pPr>
            <a:r>
              <a:rPr lang="en-US" b="1" dirty="0"/>
              <a:t>Visual 2D or 3D artwork </a:t>
            </a:r>
            <a:r>
              <a:rPr lang="en-US" dirty="0"/>
              <a:t>(posters, paintings, drawings, graphic design, etc.)</a:t>
            </a:r>
          </a:p>
          <a:p>
            <a:pPr marL="685800" lvl="1">
              <a:lnSpc>
                <a:spcPct val="100000"/>
              </a:lnSpc>
              <a:spcAft>
                <a:spcPts val="0"/>
              </a:spcAft>
            </a:pPr>
            <a:r>
              <a:rPr lang="en-US" dirty="0"/>
              <a:t>Submit photo file (JPEG, PNG)</a:t>
            </a:r>
          </a:p>
          <a:p>
            <a:pPr>
              <a:lnSpc>
                <a:spcPct val="100000"/>
              </a:lnSpc>
              <a:spcBef>
                <a:spcPts val="600"/>
              </a:spcBef>
              <a:spcAft>
                <a:spcPts val="0"/>
              </a:spcAft>
            </a:pPr>
            <a:r>
              <a:rPr lang="en-US" dirty="0"/>
              <a:t>• </a:t>
            </a:r>
            <a:r>
              <a:rPr lang="en-US" b="1" dirty="0"/>
              <a:t>Written works of art </a:t>
            </a:r>
            <a:r>
              <a:rPr lang="en-US" dirty="0"/>
              <a:t>(poems, stories, lyrics, etc.)</a:t>
            </a:r>
          </a:p>
          <a:p>
            <a:pPr lvl="1">
              <a:lnSpc>
                <a:spcPct val="100000"/>
              </a:lnSpc>
              <a:spcAft>
                <a:spcPts val="0"/>
              </a:spcAft>
            </a:pPr>
            <a:r>
              <a:rPr lang="en-US" dirty="0"/>
              <a:t>Submit document file (.doc or PDF)</a:t>
            </a:r>
          </a:p>
          <a:p>
            <a:pPr>
              <a:lnSpc>
                <a:spcPct val="100000"/>
              </a:lnSpc>
              <a:spcBef>
                <a:spcPts val="600"/>
              </a:spcBef>
              <a:spcAft>
                <a:spcPts val="0"/>
              </a:spcAft>
            </a:pPr>
            <a:r>
              <a:rPr lang="en-US" dirty="0"/>
              <a:t>• </a:t>
            </a:r>
            <a:r>
              <a:rPr lang="en-US" b="1" dirty="0"/>
              <a:t>Visual/Movement performances </a:t>
            </a:r>
            <a:r>
              <a:rPr lang="en-US" dirty="0"/>
              <a:t>(spoken word, choreographed dance, theatrical performance, etc.)</a:t>
            </a:r>
          </a:p>
          <a:p>
            <a:pPr lvl="1">
              <a:lnSpc>
                <a:spcPct val="100000"/>
              </a:lnSpc>
              <a:spcAft>
                <a:spcPts val="0"/>
              </a:spcAft>
            </a:pPr>
            <a:r>
              <a:rPr lang="nn-NO" dirty="0"/>
              <a:t>Submit video file (MP4, FLV, MOV or AVI)</a:t>
            </a:r>
          </a:p>
          <a:p>
            <a:pPr>
              <a:lnSpc>
                <a:spcPct val="100000"/>
              </a:lnSpc>
              <a:spcBef>
                <a:spcPts val="600"/>
              </a:spcBef>
              <a:spcAft>
                <a:spcPts val="0"/>
              </a:spcAft>
            </a:pPr>
            <a:r>
              <a:rPr lang="fr-FR" dirty="0"/>
              <a:t>• </a:t>
            </a:r>
            <a:r>
              <a:rPr lang="fr-FR" b="1" dirty="0"/>
              <a:t>Audio/</a:t>
            </a:r>
            <a:r>
              <a:rPr lang="fr-FR" b="1" dirty="0" err="1"/>
              <a:t>Spoken</a:t>
            </a:r>
            <a:r>
              <a:rPr lang="fr-FR" b="1" dirty="0"/>
              <a:t>/Musical performance </a:t>
            </a:r>
            <a:r>
              <a:rPr lang="fr-FR" dirty="0"/>
              <a:t>(instrumental composition, </a:t>
            </a:r>
            <a:r>
              <a:rPr lang="fr-FR" dirty="0" err="1"/>
              <a:t>song</a:t>
            </a:r>
            <a:r>
              <a:rPr lang="fr-FR" dirty="0"/>
              <a:t> lyrics, etc.)</a:t>
            </a:r>
          </a:p>
          <a:p>
            <a:pPr lvl="1">
              <a:lnSpc>
                <a:spcPct val="100000"/>
              </a:lnSpc>
              <a:spcAft>
                <a:spcPts val="0"/>
              </a:spcAft>
            </a:pPr>
            <a:r>
              <a:rPr lang="en-US" dirty="0"/>
              <a:t>Submit audio or video file (MP3, MP4, FLV, MOV or AVI).</a:t>
            </a:r>
          </a:p>
        </p:txBody>
      </p:sp>
      <p:pic>
        <p:nvPicPr>
          <p:cNvPr id="3" name="Picture 2" descr="Taking photos of flowers using smartphone">
            <a:extLst>
              <a:ext uri="{FF2B5EF4-FFF2-40B4-BE49-F238E27FC236}">
                <a16:creationId xmlns:a16="http://schemas.microsoft.com/office/drawing/2014/main" id="{28C74F16-C322-D96C-15C9-51D7722E8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313" y="4511531"/>
            <a:ext cx="2893265" cy="1928464"/>
          </a:xfrm>
          <a:prstGeom prst="rect">
            <a:avLst/>
          </a:prstGeom>
        </p:spPr>
      </p:pic>
    </p:spTree>
    <p:extLst>
      <p:ext uri="{BB962C8B-B14F-4D97-AF65-F5344CB8AC3E}">
        <p14:creationId xmlns:p14="http://schemas.microsoft.com/office/powerpoint/2010/main" val="918935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C5385-A7BF-464A-A3B5-31F6A7D5C1DF}"/>
              </a:ext>
            </a:extLst>
          </p:cNvPr>
          <p:cNvSpPr>
            <a:spLocks noGrp="1"/>
          </p:cNvSpPr>
          <p:nvPr>
            <p:ph type="title"/>
          </p:nvPr>
        </p:nvSpPr>
        <p:spPr/>
        <p:txBody>
          <a:bodyPr/>
          <a:lstStyle/>
          <a:p>
            <a:r>
              <a:rPr lang="en-US" dirty="0"/>
              <a:t>2 Ways to Submit your LYT Entry…</a:t>
            </a:r>
          </a:p>
        </p:txBody>
      </p:sp>
      <p:sp>
        <p:nvSpPr>
          <p:cNvPr id="5" name="Text Placeholder 4">
            <a:extLst>
              <a:ext uri="{FF2B5EF4-FFF2-40B4-BE49-F238E27FC236}">
                <a16:creationId xmlns:a16="http://schemas.microsoft.com/office/drawing/2014/main" id="{A7DE32B8-F16B-4E48-8F23-0AF92DC1C062}"/>
              </a:ext>
            </a:extLst>
          </p:cNvPr>
          <p:cNvSpPr>
            <a:spLocks noGrp="1"/>
          </p:cNvSpPr>
          <p:nvPr>
            <p:ph type="body" sz="quarter" idx="10"/>
          </p:nvPr>
        </p:nvSpPr>
        <p:spPr>
          <a:xfrm rot="20633311">
            <a:off x="2315878" y="3882088"/>
            <a:ext cx="1236134" cy="330619"/>
          </a:xfrm>
        </p:spPr>
        <p:txBody>
          <a:bodyPr/>
          <a:lstStyle/>
          <a:p>
            <a:r>
              <a:rPr lang="en-US" sz="2000" b="1" dirty="0"/>
              <a:t>~  OR  ~</a:t>
            </a:r>
          </a:p>
        </p:txBody>
      </p:sp>
      <p:sp>
        <p:nvSpPr>
          <p:cNvPr id="6" name="Text Placeholder 5">
            <a:extLst>
              <a:ext uri="{FF2B5EF4-FFF2-40B4-BE49-F238E27FC236}">
                <a16:creationId xmlns:a16="http://schemas.microsoft.com/office/drawing/2014/main" id="{3ECED897-820C-4654-9C89-579A22A8275A}"/>
              </a:ext>
            </a:extLst>
          </p:cNvPr>
          <p:cNvSpPr>
            <a:spLocks noGrp="1"/>
          </p:cNvSpPr>
          <p:nvPr>
            <p:ph type="body" sz="quarter" idx="14"/>
          </p:nvPr>
        </p:nvSpPr>
        <p:spPr>
          <a:xfrm>
            <a:off x="3083193" y="4381743"/>
            <a:ext cx="5919400" cy="1405072"/>
          </a:xfrm>
        </p:spPr>
        <p:txBody>
          <a:bodyPr/>
          <a:lstStyle/>
          <a:p>
            <a:r>
              <a:rPr lang="en-US" sz="2800" b="1" dirty="0"/>
              <a:t>Send us an image of your creation via email to </a:t>
            </a:r>
            <a:r>
              <a:rPr lang="en-US" sz="2800" b="1" dirty="0">
                <a:hlinkClick r:id="rId3"/>
              </a:rPr>
              <a:t>LoveYourTree@ercpathlight.com</a:t>
            </a:r>
            <a:endParaRPr lang="en-US" sz="2800" b="1" dirty="0"/>
          </a:p>
        </p:txBody>
      </p:sp>
      <p:sp>
        <p:nvSpPr>
          <p:cNvPr id="8" name="Text Placeholder 5">
            <a:extLst>
              <a:ext uri="{FF2B5EF4-FFF2-40B4-BE49-F238E27FC236}">
                <a16:creationId xmlns:a16="http://schemas.microsoft.com/office/drawing/2014/main" id="{2725A502-6046-4D76-861B-356586D03F9B}"/>
              </a:ext>
            </a:extLst>
          </p:cNvPr>
          <p:cNvSpPr txBox="1">
            <a:spLocks/>
          </p:cNvSpPr>
          <p:nvPr/>
        </p:nvSpPr>
        <p:spPr>
          <a:xfrm>
            <a:off x="439353" y="1754194"/>
            <a:ext cx="5287680" cy="1643527"/>
          </a:xfrm>
          <a:prstGeom prst="rect">
            <a:avLst/>
          </a:prstGeom>
        </p:spPr>
        <p:txBody>
          <a:bodyPr wrap="square">
            <a:spAutoFit/>
          </a:bodyPr>
          <a:lstStyle>
            <a:lvl1pPr marL="0" indent="0" algn="l" defTabSz="685800" rtl="0" eaLnBrk="1" latinLnBrk="0" hangingPunct="1">
              <a:lnSpc>
                <a:spcPct val="90000"/>
              </a:lnSpc>
              <a:spcBef>
                <a:spcPts val="750"/>
              </a:spcBef>
              <a:spcAft>
                <a:spcPts val="200"/>
              </a:spcAft>
              <a:buFontTx/>
              <a:buNone/>
              <a:tabLst/>
              <a:defRPr sz="1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600"/>
              </a:spcBef>
              <a:spcAft>
                <a:spcPts val="600"/>
              </a:spcAft>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600"/>
              </a:spcBef>
              <a:spcAft>
                <a:spcPts val="600"/>
              </a:spcAft>
              <a:buSzPct val="90000"/>
              <a:buFont typeface="Courier New" panose="02070309020205020404" pitchFamily="49" charset="0"/>
              <a:buChar char="o"/>
              <a:defRPr sz="1600" kern="1200">
                <a:solidFill>
                  <a:schemeClr val="tx2"/>
                </a:solidFill>
                <a:latin typeface="Arial" panose="020B0604020202020204" pitchFamily="34" charset="0"/>
                <a:ea typeface="+mn-ea"/>
                <a:cs typeface="Arial" panose="020B0604020202020204" pitchFamily="34" charset="0"/>
              </a:defRPr>
            </a:lvl3pPr>
            <a:lvl4pPr marL="1147763" indent="-112713" algn="l" defTabSz="685800" rtl="0" eaLnBrk="1" latinLnBrk="0" hangingPunct="1">
              <a:lnSpc>
                <a:spcPct val="90000"/>
              </a:lnSpc>
              <a:spcBef>
                <a:spcPts val="600"/>
              </a:spcBef>
              <a:spcAft>
                <a:spcPts val="600"/>
              </a:spcAft>
              <a:buSzPct val="100000"/>
              <a:buFont typeface="Arial" panose="020B0604020202020204" pitchFamily="34" charset="0"/>
              <a:buChar char="•"/>
              <a:tabLst/>
              <a:defRPr sz="14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spcAft>
                <a:spcPts val="200"/>
              </a:spcAft>
              <a:buSzPct val="90000"/>
              <a:buFont typeface="Lucida Grande" panose="020B06000405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t>Upload your file directly to the </a:t>
            </a:r>
            <a:r>
              <a:rPr lang="en-US" sz="2800" b="1" dirty="0">
                <a:hlinkClick r:id="rId4"/>
              </a:rPr>
              <a:t>www.LoveYourTree.org</a:t>
            </a:r>
            <a:r>
              <a:rPr lang="en-US" sz="2800" b="1" dirty="0"/>
              <a:t> website and complete the online consent form</a:t>
            </a:r>
            <a:r>
              <a:rPr lang="en-US" sz="1600" dirty="0"/>
              <a:t>. </a:t>
            </a:r>
          </a:p>
        </p:txBody>
      </p:sp>
      <p:pic>
        <p:nvPicPr>
          <p:cNvPr id="7" name="Picture 6">
            <a:extLst>
              <a:ext uri="{FF2B5EF4-FFF2-40B4-BE49-F238E27FC236}">
                <a16:creationId xmlns:a16="http://schemas.microsoft.com/office/drawing/2014/main" id="{73C6906E-01CC-4163-BB9B-AE3F5DFB898F}"/>
              </a:ext>
            </a:extLst>
          </p:cNvPr>
          <p:cNvPicPr>
            <a:picLocks noChangeAspect="1"/>
          </p:cNvPicPr>
          <p:nvPr/>
        </p:nvPicPr>
        <p:blipFill>
          <a:blip r:embed="rId5"/>
          <a:stretch>
            <a:fillRect/>
          </a:stretch>
        </p:blipFill>
        <p:spPr>
          <a:xfrm>
            <a:off x="5871411" y="1708694"/>
            <a:ext cx="2662989" cy="1734526"/>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45BE1B15-506B-661E-8833-D8A934636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814" y="4851109"/>
            <a:ext cx="1433938" cy="1782862"/>
          </a:xfrm>
          <a:prstGeom prst="rect">
            <a:avLst/>
          </a:prstGeom>
        </p:spPr>
      </p:pic>
    </p:spTree>
    <p:extLst>
      <p:ext uri="{BB962C8B-B14F-4D97-AF65-F5344CB8AC3E}">
        <p14:creationId xmlns:p14="http://schemas.microsoft.com/office/powerpoint/2010/main" val="2594658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CCE2-8567-44DC-93CE-A1BB90AE966A}"/>
              </a:ext>
            </a:extLst>
          </p:cNvPr>
          <p:cNvSpPr>
            <a:spLocks noGrp="1"/>
          </p:cNvSpPr>
          <p:nvPr>
            <p:ph type="title"/>
          </p:nvPr>
        </p:nvSpPr>
        <p:spPr/>
        <p:txBody>
          <a:bodyPr/>
          <a:lstStyle/>
          <a:p>
            <a:r>
              <a:rPr lang="en-US" dirty="0"/>
              <a:t>Thank you for participating in Love Your Tree!</a:t>
            </a:r>
          </a:p>
        </p:txBody>
      </p:sp>
      <p:sp>
        <p:nvSpPr>
          <p:cNvPr id="3" name="Text Placeholder 2">
            <a:extLst>
              <a:ext uri="{FF2B5EF4-FFF2-40B4-BE49-F238E27FC236}">
                <a16:creationId xmlns:a16="http://schemas.microsoft.com/office/drawing/2014/main" id="{93436CBF-D9AB-4201-9960-982CC537B304}"/>
              </a:ext>
            </a:extLst>
          </p:cNvPr>
          <p:cNvSpPr>
            <a:spLocks noGrp="1"/>
          </p:cNvSpPr>
          <p:nvPr>
            <p:ph type="body" sz="quarter" idx="10"/>
          </p:nvPr>
        </p:nvSpPr>
        <p:spPr/>
        <p:txBody>
          <a:bodyPr/>
          <a:lstStyle/>
          <a:p>
            <a:r>
              <a:rPr lang="en-US" dirty="0"/>
              <a:t>Questions? Comments? </a:t>
            </a:r>
          </a:p>
        </p:txBody>
      </p:sp>
      <p:sp>
        <p:nvSpPr>
          <p:cNvPr id="4" name="Text Placeholder 3">
            <a:extLst>
              <a:ext uri="{FF2B5EF4-FFF2-40B4-BE49-F238E27FC236}">
                <a16:creationId xmlns:a16="http://schemas.microsoft.com/office/drawing/2014/main" id="{F3A0F77A-9677-45E2-87F3-6551D8B98B10}"/>
              </a:ext>
            </a:extLst>
          </p:cNvPr>
          <p:cNvSpPr>
            <a:spLocks noGrp="1"/>
          </p:cNvSpPr>
          <p:nvPr>
            <p:ph type="body" sz="quarter" idx="14"/>
          </p:nvPr>
        </p:nvSpPr>
        <p:spPr>
          <a:xfrm>
            <a:off x="439352" y="2636090"/>
            <a:ext cx="4545196" cy="2267287"/>
          </a:xfrm>
        </p:spPr>
        <p:txBody>
          <a:bodyPr wrap="square" lIns="91440" tIns="45720" rIns="91440" bIns="45720" anchor="t">
            <a:spAutoFit/>
          </a:bodyPr>
          <a:lstStyle/>
          <a:p>
            <a:r>
              <a:rPr lang="en-US" sz="2200" dirty="0">
                <a:latin typeface="Arial"/>
                <a:cs typeface="Arial"/>
              </a:rPr>
              <a:t>Email us at </a:t>
            </a:r>
            <a:r>
              <a:rPr lang="en-US" sz="2200" dirty="0">
                <a:latin typeface="Arial"/>
                <a:cs typeface="Arial"/>
                <a:hlinkClick r:id="rId2"/>
              </a:rPr>
              <a:t>LoveYourTree@ERCPathlight.com</a:t>
            </a:r>
            <a:endParaRPr lang="en-US"/>
          </a:p>
          <a:p>
            <a:endParaRPr lang="en-US" sz="2200" dirty="0">
              <a:latin typeface="Arial"/>
              <a:cs typeface="Arial"/>
            </a:endParaRPr>
          </a:p>
          <a:p>
            <a:r>
              <a:rPr lang="en-US" b="1" dirty="0">
                <a:solidFill>
                  <a:srgbClr val="007580"/>
                </a:solidFill>
                <a:latin typeface="Arial"/>
                <a:cs typeface="Arial"/>
              </a:rPr>
              <a:t>Accompanying Resources/Handouts</a:t>
            </a:r>
            <a:endParaRPr lang="en-US" dirty="0">
              <a:solidFill>
                <a:srgbClr val="74787B"/>
              </a:solidFill>
            </a:endParaRPr>
          </a:p>
          <a:p>
            <a:r>
              <a:rPr lang="en-US" i="1" dirty="0">
                <a:solidFill>
                  <a:srgbClr val="ED7D31"/>
                </a:solidFill>
                <a:latin typeface="Calibri"/>
                <a:cs typeface="Calibri"/>
              </a:rPr>
              <a:t>Available to download at </a:t>
            </a:r>
            <a:r>
              <a:rPr lang="en-US" i="1" dirty="0">
                <a:solidFill>
                  <a:srgbClr val="ED7D31"/>
                </a:solidFill>
                <a:latin typeface="Calibri"/>
                <a:cs typeface="Calibri"/>
                <a:hlinkClick r:id="rId3"/>
              </a:rPr>
              <a:t>LoveYourTree.org</a:t>
            </a:r>
            <a:endParaRPr lang="en-US"/>
          </a:p>
          <a:p>
            <a:endParaRPr lang="en-US" dirty="0"/>
          </a:p>
        </p:txBody>
      </p:sp>
      <p:pic>
        <p:nvPicPr>
          <p:cNvPr id="5" name="Picture 4" descr="A picture containing text&#10;&#10;Description automatically generated">
            <a:extLst>
              <a:ext uri="{FF2B5EF4-FFF2-40B4-BE49-F238E27FC236}">
                <a16:creationId xmlns:a16="http://schemas.microsoft.com/office/drawing/2014/main" id="{08776B10-2586-46CA-88F9-8CD9DA2E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533" y="1984798"/>
            <a:ext cx="3544150" cy="4525121"/>
          </a:xfrm>
          <a:prstGeom prst="rect">
            <a:avLst/>
          </a:prstGeom>
        </p:spPr>
      </p:pic>
      <p:sp>
        <p:nvSpPr>
          <p:cNvPr id="6" name="Rectangle 5">
            <a:extLst>
              <a:ext uri="{FF2B5EF4-FFF2-40B4-BE49-F238E27FC236}">
                <a16:creationId xmlns:a16="http://schemas.microsoft.com/office/drawing/2014/main" id="{633BDD39-E552-4EAA-9D2E-E1BEC206C217}"/>
              </a:ext>
            </a:extLst>
          </p:cNvPr>
          <p:cNvSpPr/>
          <p:nvPr/>
        </p:nvSpPr>
        <p:spPr>
          <a:xfrm rot="16200000">
            <a:off x="4083314" y="5347075"/>
            <a:ext cx="2064078" cy="261610"/>
          </a:xfrm>
          <a:prstGeom prst="rect">
            <a:avLst/>
          </a:prstGeom>
        </p:spPr>
        <p:txBody>
          <a:bodyPr wrap="square">
            <a:spAutoFit/>
          </a:bodyPr>
          <a:lstStyle/>
          <a:p>
            <a:pPr lvl="0" defTabSz="457200" latinLnBrk="1" hangingPunct="0"/>
            <a:r>
              <a:rPr lang="en-US" sz="1100" dirty="0">
                <a:solidFill>
                  <a:srgbClr val="6BC3BF"/>
                </a:solidFill>
                <a:ea typeface="Arial"/>
                <a:cs typeface="Arial"/>
                <a:sym typeface="Arial"/>
              </a:rPr>
              <a:t>Artwork by: Emily </a:t>
            </a:r>
            <a:r>
              <a:rPr lang="en-US" sz="1100" dirty="0" err="1">
                <a:solidFill>
                  <a:srgbClr val="6BC3BF"/>
                </a:solidFill>
                <a:ea typeface="Arial"/>
                <a:cs typeface="Arial"/>
                <a:sym typeface="Arial"/>
              </a:rPr>
              <a:t>Raulie</a:t>
            </a:r>
            <a:endParaRPr lang="en-US" sz="1100" dirty="0">
              <a:solidFill>
                <a:srgbClr val="6BC3BF"/>
              </a:solidFill>
              <a:ea typeface="Arial"/>
              <a:cs typeface="Arial"/>
              <a:sym typeface="Arial"/>
            </a:endParaRPr>
          </a:p>
        </p:txBody>
      </p:sp>
    </p:spTree>
    <p:extLst>
      <p:ext uri="{BB962C8B-B14F-4D97-AF65-F5344CB8AC3E}">
        <p14:creationId xmlns:p14="http://schemas.microsoft.com/office/powerpoint/2010/main" val="54023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2D802C-4BF1-49C0-8923-6DBA80270270}"/>
              </a:ext>
            </a:extLst>
          </p:cNvPr>
          <p:cNvGrpSpPr/>
          <p:nvPr/>
        </p:nvGrpSpPr>
        <p:grpSpPr>
          <a:xfrm>
            <a:off x="277586" y="1649185"/>
            <a:ext cx="8588828" cy="4706645"/>
            <a:chOff x="277586" y="1649185"/>
            <a:chExt cx="8588828" cy="3804557"/>
          </a:xfrm>
        </p:grpSpPr>
        <p:sp>
          <p:nvSpPr>
            <p:cNvPr id="3" name="Rectangle: Rounded Corners 2">
              <a:extLst>
                <a:ext uri="{FF2B5EF4-FFF2-40B4-BE49-F238E27FC236}">
                  <a16:creationId xmlns:a16="http://schemas.microsoft.com/office/drawing/2014/main" id="{15C67D8B-112D-49B8-BD1D-5A8364B142FB}"/>
                </a:ext>
              </a:extLst>
            </p:cNvPr>
            <p:cNvSpPr/>
            <p:nvPr/>
          </p:nvSpPr>
          <p:spPr>
            <a:xfrm>
              <a:off x="277586" y="1649185"/>
              <a:ext cx="8588828" cy="38045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algn="l"/>
              <a:endParaRPr lang="en-US" b="1" dirty="0" err="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C14A24-D6CE-4146-BFDB-FDF128B2F839}"/>
                </a:ext>
              </a:extLst>
            </p:cNvPr>
            <p:cNvSpPr txBox="1"/>
            <p:nvPr/>
          </p:nvSpPr>
          <p:spPr>
            <a:xfrm>
              <a:off x="408214" y="2219473"/>
              <a:ext cx="8458200" cy="2537630"/>
            </a:xfrm>
            <a:prstGeom prst="rect">
              <a:avLst/>
            </a:prstGeom>
            <a:noFill/>
          </p:spPr>
          <p:txBody>
            <a:bodyPr wrap="square" lIns="182880" tIns="91440" rIns="182880" bIns="91440" rtlCol="0" anchor="t">
              <a:spAutoFit/>
            </a:bodyPr>
            <a:lstStyle/>
            <a:p>
              <a:pPr algn="ctr"/>
              <a:r>
                <a:rPr lang="en-US" sz="3200" b="1" dirty="0">
                  <a:solidFill>
                    <a:schemeClr val="bg1"/>
                  </a:solidFill>
                  <a:latin typeface="Arial"/>
                  <a:cs typeface="Arial"/>
                </a:rPr>
                <a:t>Love Your Tree is a creative arts-based workshop for people of all ages focused on cultivating </a:t>
              </a:r>
              <a:r>
                <a:rPr lang="en-US" sz="3200" b="1" dirty="0">
                  <a:solidFill>
                    <a:srgbClr val="FFA06A"/>
                  </a:solidFill>
                  <a:latin typeface="Arial"/>
                  <a:cs typeface="Arial"/>
                </a:rPr>
                <a:t>self-compassion, body acceptance and positive mental well-being </a:t>
              </a:r>
              <a:r>
                <a:rPr lang="en-US" sz="3200" b="1" dirty="0">
                  <a:solidFill>
                    <a:schemeClr val="bg1"/>
                  </a:solidFill>
                  <a:latin typeface="Arial"/>
                  <a:cs typeface="Arial"/>
                </a:rPr>
                <a:t>through </a:t>
              </a:r>
              <a:r>
                <a:rPr lang="en-US" sz="3200" b="1" dirty="0">
                  <a:solidFill>
                    <a:srgbClr val="E58425"/>
                  </a:solidFill>
                  <a:latin typeface="Arial"/>
                  <a:cs typeface="Arial"/>
                </a:rPr>
                <a:t>creativity, community connections, and self-reflection. </a:t>
              </a:r>
              <a:endParaRPr lang="en-US" sz="3200" b="1" dirty="0">
                <a:solidFill>
                  <a:srgbClr val="E5842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4558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0DE5E-B549-404F-A6FC-EB1AD5A455E0}"/>
              </a:ext>
            </a:extLst>
          </p:cNvPr>
          <p:cNvPicPr>
            <a:picLocks noChangeAspect="1"/>
          </p:cNvPicPr>
          <p:nvPr/>
        </p:nvPicPr>
        <p:blipFill rotWithShape="1">
          <a:blip r:embed="rId4"/>
          <a:srcRect l="26867" t="3676" r="28218" b="-3676"/>
          <a:stretch/>
        </p:blipFill>
        <p:spPr>
          <a:xfrm>
            <a:off x="0" y="4193937"/>
            <a:ext cx="9144000" cy="2202389"/>
          </a:xfrm>
          <a:prstGeom prst="rect">
            <a:avLst/>
          </a:prstGeom>
        </p:spPr>
      </p:pic>
      <p:pic>
        <p:nvPicPr>
          <p:cNvPr id="3" name="Picture 2">
            <a:extLst>
              <a:ext uri="{FF2B5EF4-FFF2-40B4-BE49-F238E27FC236}">
                <a16:creationId xmlns:a16="http://schemas.microsoft.com/office/drawing/2014/main" id="{F398DFF4-EE5F-4296-82C8-BB39B040A6E5}"/>
              </a:ext>
            </a:extLst>
          </p:cNvPr>
          <p:cNvPicPr>
            <a:picLocks noChangeAspect="1"/>
          </p:cNvPicPr>
          <p:nvPr/>
        </p:nvPicPr>
        <p:blipFill>
          <a:blip r:embed="rId5"/>
          <a:stretch>
            <a:fillRect/>
          </a:stretch>
        </p:blipFill>
        <p:spPr>
          <a:xfrm>
            <a:off x="120230" y="3413513"/>
            <a:ext cx="2248016" cy="431822"/>
          </a:xfrm>
          <a:prstGeom prst="rect">
            <a:avLst/>
          </a:prstGeom>
        </p:spPr>
      </p:pic>
      <p:pic>
        <p:nvPicPr>
          <p:cNvPr id="7" name="Picture 6">
            <a:extLst>
              <a:ext uri="{FF2B5EF4-FFF2-40B4-BE49-F238E27FC236}">
                <a16:creationId xmlns:a16="http://schemas.microsoft.com/office/drawing/2014/main" id="{EB2A4327-4C16-4588-ADBE-B15F162E694A}"/>
              </a:ext>
            </a:extLst>
          </p:cNvPr>
          <p:cNvPicPr>
            <a:picLocks noChangeAspect="1"/>
          </p:cNvPicPr>
          <p:nvPr/>
        </p:nvPicPr>
        <p:blipFill>
          <a:blip r:embed="rId6"/>
          <a:stretch>
            <a:fillRect/>
          </a:stretch>
        </p:blipFill>
        <p:spPr>
          <a:xfrm>
            <a:off x="1598140" y="4012289"/>
            <a:ext cx="2857647" cy="298465"/>
          </a:xfrm>
          <a:prstGeom prst="rect">
            <a:avLst/>
          </a:prstGeom>
        </p:spPr>
      </p:pic>
      <p:pic>
        <p:nvPicPr>
          <p:cNvPr id="8" name="Picture 7">
            <a:extLst>
              <a:ext uri="{FF2B5EF4-FFF2-40B4-BE49-F238E27FC236}">
                <a16:creationId xmlns:a16="http://schemas.microsoft.com/office/drawing/2014/main" id="{BF90A249-2B96-4885-A063-E460DB2DA400}"/>
              </a:ext>
            </a:extLst>
          </p:cNvPr>
          <p:cNvPicPr>
            <a:picLocks noChangeAspect="1"/>
          </p:cNvPicPr>
          <p:nvPr/>
        </p:nvPicPr>
        <p:blipFill>
          <a:blip r:embed="rId7"/>
          <a:stretch>
            <a:fillRect/>
          </a:stretch>
        </p:blipFill>
        <p:spPr>
          <a:xfrm>
            <a:off x="6945717" y="3429000"/>
            <a:ext cx="2025754" cy="349268"/>
          </a:xfrm>
          <a:prstGeom prst="rect">
            <a:avLst/>
          </a:prstGeom>
        </p:spPr>
      </p:pic>
      <p:pic>
        <p:nvPicPr>
          <p:cNvPr id="9" name="Picture 8">
            <a:extLst>
              <a:ext uri="{FF2B5EF4-FFF2-40B4-BE49-F238E27FC236}">
                <a16:creationId xmlns:a16="http://schemas.microsoft.com/office/drawing/2014/main" id="{4BD9C430-1C48-48B7-9967-0F0F36941C09}"/>
              </a:ext>
            </a:extLst>
          </p:cNvPr>
          <p:cNvPicPr>
            <a:picLocks noChangeAspect="1"/>
          </p:cNvPicPr>
          <p:nvPr/>
        </p:nvPicPr>
        <p:blipFill>
          <a:blip r:embed="rId8"/>
          <a:stretch>
            <a:fillRect/>
          </a:stretch>
        </p:blipFill>
        <p:spPr>
          <a:xfrm>
            <a:off x="4015936" y="3419146"/>
            <a:ext cx="2184512" cy="381020"/>
          </a:xfrm>
          <a:prstGeom prst="rect">
            <a:avLst/>
          </a:prstGeom>
        </p:spPr>
      </p:pic>
      <p:pic>
        <p:nvPicPr>
          <p:cNvPr id="10" name="Picture 9">
            <a:extLst>
              <a:ext uri="{FF2B5EF4-FFF2-40B4-BE49-F238E27FC236}">
                <a16:creationId xmlns:a16="http://schemas.microsoft.com/office/drawing/2014/main" id="{F2BFA824-1D21-41C2-9A2E-30BFB101EB56}"/>
              </a:ext>
            </a:extLst>
          </p:cNvPr>
          <p:cNvPicPr>
            <a:picLocks noChangeAspect="1"/>
          </p:cNvPicPr>
          <p:nvPr/>
        </p:nvPicPr>
        <p:blipFill>
          <a:blip r:embed="rId9"/>
          <a:stretch>
            <a:fillRect/>
          </a:stretch>
        </p:blipFill>
        <p:spPr>
          <a:xfrm>
            <a:off x="5735159" y="3974187"/>
            <a:ext cx="1968601" cy="336567"/>
          </a:xfrm>
          <a:prstGeom prst="rect">
            <a:avLst/>
          </a:prstGeom>
        </p:spPr>
      </p:pic>
      <p:sp>
        <p:nvSpPr>
          <p:cNvPr id="11" name="Rectangle 10">
            <a:extLst>
              <a:ext uri="{FF2B5EF4-FFF2-40B4-BE49-F238E27FC236}">
                <a16:creationId xmlns:a16="http://schemas.microsoft.com/office/drawing/2014/main" id="{315A9900-86A4-4E79-8B6C-3CEB906E1800}"/>
              </a:ext>
            </a:extLst>
          </p:cNvPr>
          <p:cNvSpPr/>
          <p:nvPr/>
        </p:nvSpPr>
        <p:spPr>
          <a:xfrm>
            <a:off x="0" y="308638"/>
            <a:ext cx="9144000" cy="302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543EB6EF-77FE-4A2D-AE5D-C503DE3E57D9}"/>
              </a:ext>
            </a:extLst>
          </p:cNvPr>
          <p:cNvSpPr txBox="1">
            <a:spLocks/>
          </p:cNvSpPr>
          <p:nvPr/>
        </p:nvSpPr>
        <p:spPr>
          <a:xfrm>
            <a:off x="372076" y="1537099"/>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rPr>
              <a:t>THE 5 BRANCHES</a:t>
            </a:r>
          </a:p>
        </p:txBody>
      </p:sp>
      <p:sp>
        <p:nvSpPr>
          <p:cNvPr id="14" name="Text Placeholder 4">
            <a:extLst>
              <a:ext uri="{FF2B5EF4-FFF2-40B4-BE49-F238E27FC236}">
                <a16:creationId xmlns:a16="http://schemas.microsoft.com/office/drawing/2014/main" id="{12176864-FC43-46EE-B19E-AC4A0E0544EC}"/>
              </a:ext>
            </a:extLst>
          </p:cNvPr>
          <p:cNvSpPr txBox="1">
            <a:spLocks/>
          </p:cNvSpPr>
          <p:nvPr/>
        </p:nvSpPr>
        <p:spPr>
          <a:xfrm>
            <a:off x="2230713" y="2181167"/>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84001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F947F4-B8D6-49D5-9F54-B202E3488C87}"/>
              </a:ext>
            </a:extLst>
          </p:cNvPr>
          <p:cNvSpPr>
            <a:spLocks noGrp="1"/>
          </p:cNvSpPr>
          <p:nvPr>
            <p:ph type="title"/>
          </p:nvPr>
        </p:nvSpPr>
        <p:spPr/>
        <p:txBody>
          <a:bodyPr/>
          <a:lstStyle/>
          <a:p>
            <a:r>
              <a:rPr lang="en-US" dirty="0"/>
              <a:t>Self-Exploration &amp; Creative Brainstorm Sheet</a:t>
            </a:r>
          </a:p>
        </p:txBody>
      </p:sp>
      <p:sp>
        <p:nvSpPr>
          <p:cNvPr id="2" name="TextBox 1">
            <a:extLst>
              <a:ext uri="{FF2B5EF4-FFF2-40B4-BE49-F238E27FC236}">
                <a16:creationId xmlns:a16="http://schemas.microsoft.com/office/drawing/2014/main" id="{9198E23E-4992-4086-9BDB-A3B46FE07C25}"/>
              </a:ext>
            </a:extLst>
          </p:cNvPr>
          <p:cNvSpPr txBox="1"/>
          <p:nvPr/>
        </p:nvSpPr>
        <p:spPr>
          <a:xfrm>
            <a:off x="775545" y="2456896"/>
            <a:ext cx="3429000" cy="2400657"/>
          </a:xfrm>
          <a:prstGeom prst="rect">
            <a:avLst/>
          </a:prstGeom>
          <a:noFill/>
        </p:spPr>
        <p:txBody>
          <a:bodyPr wrap="square" lIns="182880" tIns="91440" rIns="182880" bIns="91440" rtlCol="0">
            <a:spAutoFit/>
          </a:bodyPr>
          <a:lstStyle/>
          <a:p>
            <a:pPr algn="ctr"/>
            <a:r>
              <a:rPr lang="en-US" sz="2400" dirty="0">
                <a:solidFill>
                  <a:schemeClr val="bg1">
                    <a:lumMod val="50000"/>
                  </a:schemeClr>
                </a:solidFill>
                <a:latin typeface="Arial" panose="020B0604020202020204" pitchFamily="34" charset="0"/>
                <a:cs typeface="Arial" panose="020B0604020202020204" pitchFamily="34" charset="0"/>
              </a:rPr>
              <a:t>In the next few steps, we are going over this </a:t>
            </a:r>
            <a:r>
              <a:rPr lang="en-US" sz="2400" b="1" dirty="0">
                <a:solidFill>
                  <a:schemeClr val="bg1">
                    <a:lumMod val="50000"/>
                  </a:schemeClr>
                </a:solidFill>
                <a:latin typeface="Arial" panose="020B0604020202020204" pitchFamily="34" charset="0"/>
                <a:cs typeface="Arial" panose="020B0604020202020204" pitchFamily="34" charset="0"/>
              </a:rPr>
              <a:t>Self-Exploration &amp; Creative </a:t>
            </a:r>
            <a:r>
              <a:rPr lang="en-US" sz="2400" dirty="0">
                <a:solidFill>
                  <a:schemeClr val="bg1">
                    <a:lumMod val="50000"/>
                  </a:schemeClr>
                </a:solidFill>
                <a:latin typeface="Arial" panose="020B0604020202020204" pitchFamily="34" charset="0"/>
                <a:cs typeface="Arial" panose="020B0604020202020204" pitchFamily="34" charset="0"/>
              </a:rPr>
              <a:t>brainstorming worksheet</a:t>
            </a:r>
          </a:p>
        </p:txBody>
      </p:sp>
      <p:pic>
        <p:nvPicPr>
          <p:cNvPr id="8" name="Picture 7">
            <a:extLst>
              <a:ext uri="{FF2B5EF4-FFF2-40B4-BE49-F238E27FC236}">
                <a16:creationId xmlns:a16="http://schemas.microsoft.com/office/drawing/2014/main" id="{C4E2E205-683A-C128-49A7-CDE7185D7D77}"/>
              </a:ext>
            </a:extLst>
          </p:cNvPr>
          <p:cNvPicPr>
            <a:picLocks noChangeAspect="1"/>
          </p:cNvPicPr>
          <p:nvPr/>
        </p:nvPicPr>
        <p:blipFill rotWithShape="1">
          <a:blip r:embed="rId3"/>
          <a:srcRect l="36879" t="22634" r="39477" b="22992"/>
          <a:stretch/>
        </p:blipFill>
        <p:spPr>
          <a:xfrm>
            <a:off x="4766510" y="1691451"/>
            <a:ext cx="3429000" cy="4435829"/>
          </a:xfrm>
          <a:prstGeom prst="rect">
            <a:avLst/>
          </a:prstGeom>
        </p:spPr>
      </p:pic>
    </p:spTree>
    <p:extLst>
      <p:ext uri="{BB962C8B-B14F-4D97-AF65-F5344CB8AC3E}">
        <p14:creationId xmlns:p14="http://schemas.microsoft.com/office/powerpoint/2010/main" val="336875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0DE5E-B549-404F-A6FC-EB1AD5A455E0}"/>
              </a:ext>
            </a:extLst>
          </p:cNvPr>
          <p:cNvPicPr>
            <a:picLocks noChangeAspect="1"/>
          </p:cNvPicPr>
          <p:nvPr/>
        </p:nvPicPr>
        <p:blipFill rotWithShape="1">
          <a:blip r:embed="rId3"/>
          <a:srcRect l="26867" t="3676" r="28218" b="-3676"/>
          <a:stretch/>
        </p:blipFill>
        <p:spPr>
          <a:xfrm>
            <a:off x="0" y="4219706"/>
            <a:ext cx="9144000" cy="2202389"/>
          </a:xfrm>
          <a:prstGeom prst="rect">
            <a:avLst/>
          </a:prstGeom>
        </p:spPr>
      </p:pic>
      <p:sp>
        <p:nvSpPr>
          <p:cNvPr id="11" name="Rectangle 10">
            <a:extLst>
              <a:ext uri="{FF2B5EF4-FFF2-40B4-BE49-F238E27FC236}">
                <a16:creationId xmlns:a16="http://schemas.microsoft.com/office/drawing/2014/main" id="{315A9900-86A4-4E79-8B6C-3CEB906E1800}"/>
              </a:ext>
            </a:extLst>
          </p:cNvPr>
          <p:cNvSpPr/>
          <p:nvPr/>
        </p:nvSpPr>
        <p:spPr>
          <a:xfrm>
            <a:off x="0" y="308638"/>
            <a:ext cx="9144000" cy="302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3">
            <a:extLst>
              <a:ext uri="{FF2B5EF4-FFF2-40B4-BE49-F238E27FC236}">
                <a16:creationId xmlns:a16="http://schemas.microsoft.com/office/drawing/2014/main" id="{543EB6EF-77FE-4A2D-AE5D-C503DE3E57D9}"/>
              </a:ext>
            </a:extLst>
          </p:cNvPr>
          <p:cNvSpPr txBox="1">
            <a:spLocks/>
          </p:cNvSpPr>
          <p:nvPr/>
        </p:nvSpPr>
        <p:spPr>
          <a:xfrm>
            <a:off x="372076" y="2227333"/>
            <a:ext cx="8399848" cy="590931"/>
          </a:xfrm>
          <a:prstGeom prst="rect">
            <a:avLst/>
          </a:prstGeom>
        </p:spPr>
        <p:txBody>
          <a:bodyPr wrap="square">
            <a:spAutoFit/>
          </a:bodyPr>
          <a:lstStyle>
            <a:lvl1pPr algn="l" defTabSz="685800" rtl="0" eaLnBrk="1" latinLnBrk="0" hangingPunct="1">
              <a:lnSpc>
                <a:spcPct val="90000"/>
              </a:lnSpc>
              <a:spcBef>
                <a:spcPct val="0"/>
              </a:spcBef>
              <a:buNone/>
              <a:defRPr sz="2000" b="1" i="0" kern="1200" spc="200" baseline="0">
                <a:solidFill>
                  <a:schemeClr val="accent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3600" dirty="0">
                <a:solidFill>
                  <a:srgbClr val="007580"/>
                </a:solidFill>
              </a:rPr>
              <a:t>LET’S GET STARTED…</a:t>
            </a:r>
            <a:endParaRPr kumimoji="0" lang="en-US" sz="3600" b="1" i="0" u="none" strike="noStrike" kern="1200" cap="none" spc="200" normalizeH="0" baseline="0" noProof="0" dirty="0">
              <a:ln>
                <a:noFill/>
              </a:ln>
              <a:solidFill>
                <a:srgbClr val="007580"/>
              </a:solidFill>
              <a:effectLst/>
              <a:uLnTx/>
              <a:uFillTx/>
              <a:latin typeface="Arial" panose="020B0604020202020204" pitchFamily="34" charset="0"/>
              <a:ea typeface="+mj-ea"/>
              <a:cs typeface="Arial" panose="020B0604020202020204" pitchFamily="34" charset="0"/>
            </a:endParaRPr>
          </a:p>
        </p:txBody>
      </p:sp>
      <p:sp>
        <p:nvSpPr>
          <p:cNvPr id="14" name="Text Placeholder 4">
            <a:extLst>
              <a:ext uri="{FF2B5EF4-FFF2-40B4-BE49-F238E27FC236}">
                <a16:creationId xmlns:a16="http://schemas.microsoft.com/office/drawing/2014/main" id="{12176864-FC43-46EE-B19E-AC4A0E0544EC}"/>
              </a:ext>
            </a:extLst>
          </p:cNvPr>
          <p:cNvSpPr txBox="1">
            <a:spLocks/>
          </p:cNvSpPr>
          <p:nvPr/>
        </p:nvSpPr>
        <p:spPr>
          <a:xfrm>
            <a:off x="2230713" y="2181167"/>
            <a:ext cx="4450148" cy="341632"/>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07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AE69DF-549F-4206-A436-AF176CE20DFB}"/>
              </a:ext>
            </a:extLst>
          </p:cNvPr>
          <p:cNvSpPr>
            <a:spLocks noGrp="1"/>
          </p:cNvSpPr>
          <p:nvPr>
            <p:ph type="body" sz="quarter" idx="10"/>
          </p:nvPr>
        </p:nvSpPr>
        <p:spPr>
          <a:xfrm>
            <a:off x="287900" y="986627"/>
            <a:ext cx="5308726" cy="369332"/>
          </a:xfrm>
        </p:spPr>
        <p:txBody>
          <a:bodyPr/>
          <a:lstStyle/>
          <a:p>
            <a:r>
              <a:rPr lang="en-US" sz="2800" b="1" dirty="0"/>
              <a:t>Step 1: Quickly sketch a tree </a:t>
            </a:r>
            <a:r>
              <a:rPr lang="en-US" dirty="0"/>
              <a:t> </a:t>
            </a:r>
          </a:p>
        </p:txBody>
      </p:sp>
      <p:grpSp>
        <p:nvGrpSpPr>
          <p:cNvPr id="9" name="Group 8">
            <a:extLst>
              <a:ext uri="{FF2B5EF4-FFF2-40B4-BE49-F238E27FC236}">
                <a16:creationId xmlns:a16="http://schemas.microsoft.com/office/drawing/2014/main" id="{E068DCEC-F057-EB1F-EAAF-A9C8DB5D01D9}"/>
              </a:ext>
            </a:extLst>
          </p:cNvPr>
          <p:cNvGrpSpPr/>
          <p:nvPr/>
        </p:nvGrpSpPr>
        <p:grpSpPr>
          <a:xfrm>
            <a:off x="5209000" y="379778"/>
            <a:ext cx="3647100" cy="6098444"/>
            <a:chOff x="6153451" y="2512464"/>
            <a:chExt cx="2650848" cy="4326302"/>
          </a:xfrm>
        </p:grpSpPr>
        <p:pic>
          <p:nvPicPr>
            <p:cNvPr id="6" name="Picture 5" descr="A close up of a logo&#10;&#10;Description automatically generated">
              <a:extLst>
                <a:ext uri="{FF2B5EF4-FFF2-40B4-BE49-F238E27FC236}">
                  <a16:creationId xmlns:a16="http://schemas.microsoft.com/office/drawing/2014/main" id="{E6F32AE6-5A39-4A6A-991D-EB602375534D}"/>
                </a:ext>
              </a:extLst>
            </p:cNvPr>
            <p:cNvPicPr>
              <a:picLocks noChangeAspect="1"/>
            </p:cNvPicPr>
            <p:nvPr/>
          </p:nvPicPr>
          <p:blipFill rotWithShape="1">
            <a:blip r:embed="rId4"/>
            <a:srcRect l="1165" t="-2582" r="-1162" b="455"/>
            <a:stretch/>
          </p:blipFill>
          <p:spPr>
            <a:xfrm>
              <a:off x="6847341" y="4119506"/>
              <a:ext cx="1956958" cy="2719260"/>
            </a:xfrm>
            <a:prstGeom prst="rect">
              <a:avLst/>
            </a:prstGeom>
            <a:noFill/>
          </p:spPr>
        </p:pic>
        <p:sp>
          <p:nvSpPr>
            <p:cNvPr id="7" name="TextBox 6">
              <a:extLst>
                <a:ext uri="{FF2B5EF4-FFF2-40B4-BE49-F238E27FC236}">
                  <a16:creationId xmlns:a16="http://schemas.microsoft.com/office/drawing/2014/main" id="{1040776B-82E2-4752-BBC9-163F19E80A86}"/>
                </a:ext>
              </a:extLst>
            </p:cNvPr>
            <p:cNvSpPr txBox="1"/>
            <p:nvPr/>
          </p:nvSpPr>
          <p:spPr>
            <a:xfrm rot="16200000">
              <a:off x="4556700" y="4109215"/>
              <a:ext cx="3887391" cy="69389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chor="b">
              <a:normAutofit/>
            </a:bodyPr>
            <a:lstStyle/>
            <a:p>
              <a:pPr defTabSz="685800">
                <a:lnSpc>
                  <a:spcPct val="90000"/>
                </a:lnSpc>
                <a:spcBef>
                  <a:spcPts val="750"/>
                </a:spcBef>
                <a:spcAft>
                  <a:spcPts val="200"/>
                </a:spcAft>
                <a:defRPr/>
              </a:pPr>
              <a:r>
                <a:rPr lang="en-US" sz="1100" kern="1200" dirty="0">
                  <a:solidFill>
                    <a:schemeClr val="accent2"/>
                  </a:solidFill>
                  <a:latin typeface="Arial" panose="020B0604020202020204" pitchFamily="34" charset="0"/>
                  <a:ea typeface="+mn-ea"/>
                  <a:cs typeface="Arial" panose="020B0604020202020204" pitchFamily="34" charset="0"/>
                </a:rPr>
                <a:t>Artwork by: Anna </a:t>
              </a:r>
              <a:r>
                <a:rPr lang="en-US" sz="1100" kern="1200" dirty="0" err="1">
                  <a:solidFill>
                    <a:schemeClr val="accent2"/>
                  </a:solidFill>
                  <a:latin typeface="Arial" panose="020B0604020202020204" pitchFamily="34" charset="0"/>
                  <a:ea typeface="+mn-ea"/>
                  <a:cs typeface="Arial" panose="020B0604020202020204" pitchFamily="34" charset="0"/>
                </a:rPr>
                <a:t>Karwacki</a:t>
              </a:r>
              <a:r>
                <a:rPr lang="en-US" sz="1100" kern="1200" dirty="0">
                  <a:solidFill>
                    <a:schemeClr val="accent2"/>
                  </a:solidFill>
                  <a:latin typeface="Arial" panose="020B0604020202020204" pitchFamily="34" charset="0"/>
                  <a:ea typeface="+mn-ea"/>
                  <a:cs typeface="Arial" panose="020B0604020202020204" pitchFamily="34" charset="0"/>
                </a:rPr>
                <a:t>, 2014</a:t>
              </a:r>
              <a:br>
                <a:rPr lang="en-US" sz="1100" kern="1200" dirty="0">
                  <a:solidFill>
                    <a:schemeClr val="accent2"/>
                  </a:solidFill>
                  <a:latin typeface="Arial" panose="020B0604020202020204" pitchFamily="34" charset="0"/>
                  <a:ea typeface="+mn-ea"/>
                  <a:cs typeface="Arial" panose="020B0604020202020204" pitchFamily="34" charset="0"/>
                </a:rPr>
              </a:br>
              <a:endParaRPr lang="en-US" sz="1100" kern="1200" dirty="0">
                <a:solidFill>
                  <a:schemeClr val="accent2"/>
                </a:solidFill>
                <a:latin typeface="Arial" panose="020B0604020202020204" pitchFamily="34" charset="0"/>
                <a:ea typeface="+mn-ea"/>
                <a:cs typeface="Arial" panose="020B0604020202020204" pitchFamily="34" charset="0"/>
              </a:endParaRPr>
            </a:p>
          </p:txBody>
        </p:sp>
      </p:grpSp>
      <p:pic>
        <p:nvPicPr>
          <p:cNvPr id="8" name="Picture 5">
            <a:extLst>
              <a:ext uri="{FF2B5EF4-FFF2-40B4-BE49-F238E27FC236}">
                <a16:creationId xmlns:a16="http://schemas.microsoft.com/office/drawing/2014/main" id="{6FB87A16-7FA2-4010-AC0C-226C9B8564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4863" r="-1" b="4546"/>
          <a:stretch/>
        </p:blipFill>
        <p:spPr bwMode="auto">
          <a:xfrm>
            <a:off x="1393950" y="1659898"/>
            <a:ext cx="3481639" cy="4453751"/>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140132405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B0BD0-A73B-449A-BDA6-2DDC395F9822}"/>
              </a:ext>
            </a:extLst>
          </p:cNvPr>
          <p:cNvSpPr>
            <a:spLocks noGrp="1"/>
          </p:cNvSpPr>
          <p:nvPr>
            <p:ph type="title"/>
          </p:nvPr>
        </p:nvSpPr>
        <p:spPr>
          <a:xfrm>
            <a:off x="241300" y="320872"/>
            <a:ext cx="8255000" cy="425055"/>
          </a:xfrm>
        </p:spPr>
        <p:txBody>
          <a:bodyPr/>
          <a:lstStyle/>
          <a:p>
            <a:r>
              <a:rPr lang="en-US" sz="2600" dirty="0"/>
              <a:t>Love Your Tree</a:t>
            </a:r>
          </a:p>
        </p:txBody>
      </p:sp>
      <p:sp>
        <p:nvSpPr>
          <p:cNvPr id="2" name="TextBox 1">
            <a:extLst>
              <a:ext uri="{FF2B5EF4-FFF2-40B4-BE49-F238E27FC236}">
                <a16:creationId xmlns:a16="http://schemas.microsoft.com/office/drawing/2014/main" id="{3481E1F0-031E-483E-90C0-735E94609A7E}"/>
              </a:ext>
            </a:extLst>
          </p:cNvPr>
          <p:cNvSpPr txBox="1"/>
          <p:nvPr/>
        </p:nvSpPr>
        <p:spPr>
          <a:xfrm>
            <a:off x="500294" y="2771617"/>
            <a:ext cx="5277161" cy="1477328"/>
          </a:xfrm>
          <a:prstGeom prst="rect">
            <a:avLst/>
          </a:prstGeom>
          <a:noFill/>
        </p:spPr>
        <p:txBody>
          <a:bodyPr wrap="square" lIns="182880" tIns="91440" rIns="182880" bIns="91440" rtlCol="0">
            <a:spAutoFit/>
          </a:bodyPr>
          <a:lstStyle/>
          <a:p>
            <a:r>
              <a:rPr lang="en-US" sz="2800" b="1" dirty="0"/>
              <a:t>#2. In what ways are you connected to your favorite tree?</a:t>
            </a:r>
          </a:p>
        </p:txBody>
      </p:sp>
      <p:pic>
        <p:nvPicPr>
          <p:cNvPr id="4" name="Picture 3" descr="A close up of text on a white background&#10;&#10;Description automatically generated">
            <a:extLst>
              <a:ext uri="{FF2B5EF4-FFF2-40B4-BE49-F238E27FC236}">
                <a16:creationId xmlns:a16="http://schemas.microsoft.com/office/drawing/2014/main" id="{D9BF5806-25C4-0620-63B6-2479F74422AA}"/>
              </a:ext>
            </a:extLst>
          </p:cNvPr>
          <p:cNvPicPr>
            <a:picLocks noChangeAspect="1"/>
          </p:cNvPicPr>
          <p:nvPr/>
        </p:nvPicPr>
        <p:blipFill rotWithShape="1">
          <a:blip r:embed="rId3"/>
          <a:srcRect r="-1" b="5124"/>
          <a:stretch/>
        </p:blipFill>
        <p:spPr>
          <a:xfrm>
            <a:off x="5908259" y="2099260"/>
            <a:ext cx="2866251" cy="4299370"/>
          </a:xfrm>
          <a:prstGeom prst="rect">
            <a:avLst/>
          </a:prstGeom>
          <a:noFill/>
        </p:spPr>
      </p:pic>
      <p:sp>
        <p:nvSpPr>
          <p:cNvPr id="5" name="TextBox 4">
            <a:extLst>
              <a:ext uri="{FF2B5EF4-FFF2-40B4-BE49-F238E27FC236}">
                <a16:creationId xmlns:a16="http://schemas.microsoft.com/office/drawing/2014/main" id="{B23FE27F-A3FC-91BE-85AC-62225D9B61EE}"/>
              </a:ext>
            </a:extLst>
          </p:cNvPr>
          <p:cNvSpPr txBox="1"/>
          <p:nvPr/>
        </p:nvSpPr>
        <p:spPr>
          <a:xfrm rot="16200000">
            <a:off x="4331215" y="4821586"/>
            <a:ext cx="2892480"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sz="1100" dirty="0">
                <a:solidFill>
                  <a:schemeClr val="accent2"/>
                </a:solidFill>
                <a:ea typeface="Arial"/>
                <a:cs typeface="Arial"/>
                <a:sym typeface="Arial"/>
              </a:rPr>
              <a:t>Artwork by: Agyeman </a:t>
            </a:r>
            <a:r>
              <a:rPr lang="en-US" sz="1100" dirty="0" err="1">
                <a:solidFill>
                  <a:schemeClr val="accent2"/>
                </a:solidFill>
                <a:ea typeface="Arial"/>
                <a:cs typeface="Arial"/>
                <a:sym typeface="Arial"/>
              </a:rPr>
              <a:t>Nyanteh</a:t>
            </a:r>
            <a:r>
              <a:rPr lang="en-US" sz="1100" dirty="0">
                <a:solidFill>
                  <a:schemeClr val="accent2"/>
                </a:solidFill>
                <a:ea typeface="Arial"/>
                <a:cs typeface="Arial"/>
                <a:sym typeface="Arial"/>
              </a:rPr>
              <a:t>, 2018</a:t>
            </a:r>
          </a:p>
        </p:txBody>
      </p:sp>
    </p:spTree>
    <p:extLst>
      <p:ext uri="{BB962C8B-B14F-4D97-AF65-F5344CB8AC3E}">
        <p14:creationId xmlns:p14="http://schemas.microsoft.com/office/powerpoint/2010/main" val="349030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1104F1D-CE5F-4AFA-834E-DA5E9BEA2C15}"/>
              </a:ext>
            </a:extLst>
          </p:cNvPr>
          <p:cNvSpPr>
            <a:spLocks noGrp="1"/>
          </p:cNvSpPr>
          <p:nvPr>
            <p:ph type="body" sz="quarter" idx="10"/>
          </p:nvPr>
        </p:nvSpPr>
        <p:spPr>
          <a:xfrm>
            <a:off x="286952" y="972133"/>
            <a:ext cx="8399848" cy="341632"/>
          </a:xfrm>
        </p:spPr>
        <p:txBody>
          <a:bodyPr>
            <a:normAutofit/>
          </a:bodyPr>
          <a:lstStyle/>
          <a:p>
            <a:r>
              <a:rPr lang="en-US" sz="1600" dirty="0"/>
              <a:t>Many natural connections and comparisons can be made between trees and humans!</a:t>
            </a:r>
          </a:p>
        </p:txBody>
      </p:sp>
      <p:pic>
        <p:nvPicPr>
          <p:cNvPr id="4" name="Picture 6">
            <a:extLst>
              <a:ext uri="{FF2B5EF4-FFF2-40B4-BE49-F238E27FC236}">
                <a16:creationId xmlns:a16="http://schemas.microsoft.com/office/drawing/2014/main" id="{DA9CF99D-0B32-4EC8-96AD-0F02BE7DBA89}"/>
              </a:ext>
            </a:extLst>
          </p:cNvPr>
          <p:cNvPicPr>
            <a:picLocks noChangeAspect="1"/>
          </p:cNvPicPr>
          <p:nvPr/>
        </p:nvPicPr>
        <p:blipFill>
          <a:blip r:embed="rId3"/>
          <a:stretch>
            <a:fillRect/>
          </a:stretch>
        </p:blipFill>
        <p:spPr>
          <a:xfrm>
            <a:off x="531444" y="2254911"/>
            <a:ext cx="4833036" cy="3281378"/>
          </a:xfrm>
          <a:prstGeom prst="rect">
            <a:avLst/>
          </a:prstGeom>
        </p:spPr>
      </p:pic>
      <p:sp>
        <p:nvSpPr>
          <p:cNvPr id="9" name="TextBox 8">
            <a:extLst>
              <a:ext uri="{FF2B5EF4-FFF2-40B4-BE49-F238E27FC236}">
                <a16:creationId xmlns:a16="http://schemas.microsoft.com/office/drawing/2014/main" id="{7543E7E7-9317-56B6-C45E-167B3541BE66}"/>
              </a:ext>
            </a:extLst>
          </p:cNvPr>
          <p:cNvSpPr txBox="1"/>
          <p:nvPr/>
        </p:nvSpPr>
        <p:spPr>
          <a:xfrm>
            <a:off x="5558589" y="1694998"/>
            <a:ext cx="3053967" cy="4401205"/>
          </a:xfrm>
          <a:prstGeom prst="rect">
            <a:avLst/>
          </a:prstGeom>
          <a:noFill/>
        </p:spPr>
        <p:txBody>
          <a:bodyPr wrap="square">
            <a:spAutoFit/>
          </a:bodyPr>
          <a:lstStyle/>
          <a:p>
            <a:r>
              <a:rPr lang="en-US" sz="2800" b="1" dirty="0"/>
              <a:t>#3. What is your favorite part of the tree?</a:t>
            </a:r>
          </a:p>
          <a:p>
            <a:r>
              <a:rPr lang="en-US" sz="2800" b="1" dirty="0"/>
              <a:t>Think about all parts of the tree, the parts you can see and not see, the parts you can feel and not feel.</a:t>
            </a:r>
          </a:p>
        </p:txBody>
      </p:sp>
    </p:spTree>
    <p:extLst>
      <p:ext uri="{BB962C8B-B14F-4D97-AF65-F5344CB8AC3E}">
        <p14:creationId xmlns:p14="http://schemas.microsoft.com/office/powerpoint/2010/main" val="164639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AE69DF-549F-4206-A436-AF176CE20DFB}"/>
              </a:ext>
            </a:extLst>
          </p:cNvPr>
          <p:cNvSpPr>
            <a:spLocks noGrp="1"/>
          </p:cNvSpPr>
          <p:nvPr>
            <p:ph type="body" sz="quarter" idx="10"/>
          </p:nvPr>
        </p:nvSpPr>
        <p:spPr>
          <a:xfrm>
            <a:off x="165281" y="1578360"/>
            <a:ext cx="5042423" cy="867930"/>
          </a:xfrm>
        </p:spPr>
        <p:txBody>
          <a:bodyPr/>
          <a:lstStyle/>
          <a:p>
            <a:r>
              <a:rPr lang="en-US" sz="2800" b="1" dirty="0"/>
              <a:t>#4: Quickly sketch yourself!</a:t>
            </a:r>
          </a:p>
        </p:txBody>
      </p:sp>
      <p:sp>
        <p:nvSpPr>
          <p:cNvPr id="7" name="TextBox 6">
            <a:extLst>
              <a:ext uri="{FF2B5EF4-FFF2-40B4-BE49-F238E27FC236}">
                <a16:creationId xmlns:a16="http://schemas.microsoft.com/office/drawing/2014/main" id="{1040776B-82E2-4752-BBC9-163F19E80A86}"/>
              </a:ext>
            </a:extLst>
          </p:cNvPr>
          <p:cNvSpPr txBox="1"/>
          <p:nvPr/>
        </p:nvSpPr>
        <p:spPr>
          <a:xfrm rot="16200000">
            <a:off x="3191134" y="3639285"/>
            <a:ext cx="3887391" cy="69389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chor="b">
            <a:normAutofit/>
          </a:bodyPr>
          <a:lstStyle/>
          <a:p>
            <a:pPr defTabSz="685800">
              <a:lnSpc>
                <a:spcPct val="90000"/>
              </a:lnSpc>
              <a:spcBef>
                <a:spcPts val="750"/>
              </a:spcBef>
              <a:spcAft>
                <a:spcPts val="200"/>
              </a:spcAft>
              <a:defRPr/>
            </a:pPr>
            <a:r>
              <a:rPr lang="en-US" sz="1100" kern="1200" dirty="0">
                <a:solidFill>
                  <a:schemeClr val="accent2"/>
                </a:solidFill>
                <a:latin typeface="Arial" panose="020B0604020202020204" pitchFamily="34" charset="0"/>
                <a:ea typeface="+mn-ea"/>
                <a:cs typeface="Arial" panose="020B0604020202020204" pitchFamily="34" charset="0"/>
              </a:rPr>
              <a:t>Artwork by: Ayana Owens, 2009</a:t>
            </a:r>
            <a:br>
              <a:rPr lang="en-US" sz="1100" kern="1200" dirty="0">
                <a:solidFill>
                  <a:schemeClr val="accent2"/>
                </a:solidFill>
                <a:latin typeface="Arial" panose="020B0604020202020204" pitchFamily="34" charset="0"/>
                <a:ea typeface="+mn-ea"/>
                <a:cs typeface="Arial" panose="020B0604020202020204" pitchFamily="34" charset="0"/>
              </a:rPr>
            </a:br>
            <a:endParaRPr lang="en-US" sz="1100" kern="1200" dirty="0">
              <a:solidFill>
                <a:schemeClr val="accent2"/>
              </a:solidFill>
              <a:latin typeface="Arial" panose="020B0604020202020204" pitchFamily="34" charset="0"/>
              <a:ea typeface="+mn-ea"/>
              <a:cs typeface="Arial" panose="020B0604020202020204" pitchFamily="34" charset="0"/>
            </a:endParaRPr>
          </a:p>
        </p:txBody>
      </p:sp>
      <p:pic>
        <p:nvPicPr>
          <p:cNvPr id="9" name="Picture 3">
            <a:extLst>
              <a:ext uri="{FF2B5EF4-FFF2-40B4-BE49-F238E27FC236}">
                <a16:creationId xmlns:a16="http://schemas.microsoft.com/office/drawing/2014/main" id="{FE75A7C2-1299-4F06-8D51-9FA3A02B0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85" r="-4" b="1090"/>
          <a:stretch/>
        </p:blipFill>
        <p:spPr bwMode="auto">
          <a:xfrm>
            <a:off x="1198419" y="2485498"/>
            <a:ext cx="2403700" cy="3257042"/>
          </a:xfrm>
          <a:prstGeom prst="rect">
            <a:avLst/>
          </a:prstGeom>
          <a:solidFill>
            <a:srgbClr val="FFFFFF"/>
          </a:solidFill>
          <a:ln w="9525">
            <a:solidFill>
              <a:srgbClr val="000000"/>
            </a:solidFill>
            <a:miter lim="800000"/>
            <a:headEnd/>
            <a:tailEnd/>
          </a:ln>
          <a:effectLst/>
        </p:spPr>
      </p:pic>
      <p:pic>
        <p:nvPicPr>
          <p:cNvPr id="10" name="Picture 9" descr="A close up of an animal&#10;&#10;Description automatically generated">
            <a:extLst>
              <a:ext uri="{FF2B5EF4-FFF2-40B4-BE49-F238E27FC236}">
                <a16:creationId xmlns:a16="http://schemas.microsoft.com/office/drawing/2014/main" id="{6EF73510-7B19-4257-A7D8-07C558FF54C5}"/>
              </a:ext>
            </a:extLst>
          </p:cNvPr>
          <p:cNvPicPr>
            <a:picLocks noChangeAspect="1"/>
          </p:cNvPicPr>
          <p:nvPr/>
        </p:nvPicPr>
        <p:blipFill rotWithShape="1">
          <a:blip r:embed="rId4"/>
          <a:srcRect l="1751" t="2498" r="3387" b="2426"/>
          <a:stretch/>
        </p:blipFill>
        <p:spPr>
          <a:xfrm>
            <a:off x="5310307" y="1484792"/>
            <a:ext cx="3528893" cy="4445134"/>
          </a:xfrm>
          <a:prstGeom prst="rect">
            <a:avLst/>
          </a:prstGeom>
          <a:noFill/>
          <a:effectLst/>
        </p:spPr>
      </p:pic>
    </p:spTree>
    <p:extLst>
      <p:ext uri="{BB962C8B-B14F-4D97-AF65-F5344CB8AC3E}">
        <p14:creationId xmlns:p14="http://schemas.microsoft.com/office/powerpoint/2010/main" val="116516560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T Campaign Master_REV" id="{55942210-801C-45A4-A05B-0200F92CD61A}" vid="{4DC75F0B-1045-4461-9E4E-99547C74FA90}"/>
    </a:ext>
  </a:extLst>
</a:theme>
</file>

<file path=ppt/theme/theme2.xml><?xml version="1.0" encoding="utf-8"?>
<a:theme xmlns:a="http://schemas.openxmlformats.org/drawingml/2006/main" name="1_CTA NO Footer">
  <a:themeElements>
    <a:clrScheme name="Custom 2">
      <a:dk1>
        <a:srgbClr val="000000"/>
      </a:dk1>
      <a:lt1>
        <a:srgbClr val="FFFFFF"/>
      </a:lt1>
      <a:dk2>
        <a:srgbClr val="74787B"/>
      </a:dk2>
      <a:lt2>
        <a:srgbClr val="E7E6E6"/>
      </a:lt2>
      <a:accent1>
        <a:srgbClr val="007580"/>
      </a:accent1>
      <a:accent2>
        <a:srgbClr val="6BC3BF"/>
      </a:accent2>
      <a:accent3>
        <a:srgbClr val="FFA069"/>
      </a:accent3>
      <a:accent4>
        <a:srgbClr val="70CC98"/>
      </a:accent4>
      <a:accent5>
        <a:srgbClr val="F1F0A0"/>
      </a:accent5>
      <a:accent6>
        <a:srgbClr val="244B59"/>
      </a:accent6>
      <a:hlink>
        <a:srgbClr val="6BC3BF"/>
      </a:hlink>
      <a:folHlink>
        <a:srgbClr val="FFA0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74320" tIns="91440" rIns="274320" bIns="91440" rtlCol="0" anchor="ctr"/>
      <a:lstStyle>
        <a:defPPr algn="l">
          <a:defRPr b="1"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82880" tIns="91440" rIns="182880" bIns="91440" rtlCol="0">
        <a:spAutoFit/>
      </a:bodyPr>
      <a:lstStyle>
        <a:defPPr algn="l">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YT Campaign Master_REV" id="{55942210-801C-45A4-A05B-0200F92CD61A}" vid="{EFBE646C-7A9D-4572-9858-6001CAF82A00}"/>
    </a:ext>
  </a:extLst>
</a:theme>
</file>

<file path=ppt/theme/theme3.xml><?xml version="1.0" encoding="utf-8"?>
<a:theme xmlns:a="http://schemas.openxmlformats.org/drawingml/2006/main" name="ERC-PMA_NEW Photo Theme">
  <a:themeElements>
    <a:clrScheme name="Custom 2">
      <a:dk1>
        <a:srgbClr val="000000"/>
      </a:dk1>
      <a:lt1>
        <a:srgbClr val="FFFFFF"/>
      </a:lt1>
      <a:dk2>
        <a:srgbClr val="74787B"/>
      </a:dk2>
      <a:lt2>
        <a:srgbClr val="E7E6E6"/>
      </a:lt2>
      <a:accent1>
        <a:srgbClr val="007580"/>
      </a:accent1>
      <a:accent2>
        <a:srgbClr val="6BC3BF"/>
      </a:accent2>
      <a:accent3>
        <a:srgbClr val="FFA069"/>
      </a:accent3>
      <a:accent4>
        <a:srgbClr val="70CC98"/>
      </a:accent4>
      <a:accent5>
        <a:srgbClr val="F1F0A0"/>
      </a:accent5>
      <a:accent6>
        <a:srgbClr val="244B59"/>
      </a:accent6>
      <a:hlink>
        <a:srgbClr val="6BC3BF"/>
      </a:hlink>
      <a:folHlink>
        <a:srgbClr val="FFA0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74320" tIns="91440" rIns="274320" bIns="91440" rtlCol="0" anchor="ctr"/>
      <a:lstStyle>
        <a:defPPr algn="l">
          <a:defRPr b="1"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82880" tIns="91440" rIns="182880" bIns="91440" rtlCol="0">
        <a:spAutoFit/>
      </a:bodyPr>
      <a:lstStyle>
        <a:defPPr algn="l">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YT Campaign Master_REV" id="{55942210-801C-45A4-A05B-0200F92CD61A}" vid="{34AAC392-4A19-40D0-A5A9-9788703966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ACEFA651B7A64A83D3399C2FFCE4C7" ma:contentTypeVersion="16" ma:contentTypeDescription="Create a new document." ma:contentTypeScope="" ma:versionID="4678550a0f014b1ace1bb118084d869b">
  <xsd:schema xmlns:xsd="http://www.w3.org/2001/XMLSchema" xmlns:xs="http://www.w3.org/2001/XMLSchema" xmlns:p="http://schemas.microsoft.com/office/2006/metadata/properties" xmlns:ns2="9df52d7b-5858-4df8-94ff-0a3ef3f04bfc" xmlns:ns3="9a586022-d686-4d4b-9f99-1d85ec5df93d" targetNamespace="http://schemas.microsoft.com/office/2006/metadata/properties" ma:root="true" ma:fieldsID="8a9ffc1dc3ce8966e23e41b652f1b21e" ns2:_="" ns3:_="">
    <xsd:import namespace="9df52d7b-5858-4df8-94ff-0a3ef3f04bfc"/>
    <xsd:import namespace="9a586022-d686-4d4b-9f99-1d85ec5df9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52d7b-5858-4df8-94ff-0a3ef3f04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7852d9-d37f-497e-8b80-95befeef5c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586022-d686-4d4b-9f99-1d85ec5df9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c920d5-d122-452d-b5f2-3075cc5d9bec}" ma:internalName="TaxCatchAll" ma:showField="CatchAllData" ma:web="9a586022-d686-4d4b-9f99-1d85ec5df9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586022-d686-4d4b-9f99-1d85ec5df93d" xsi:nil="true"/>
    <lcf76f155ced4ddcb4097134ff3c332f xmlns="9df52d7b-5858-4df8-94ff-0a3ef3f04bfc">
      <Terms xmlns="http://schemas.microsoft.com/office/infopath/2007/PartnerControls"/>
    </lcf76f155ced4ddcb4097134ff3c332f>
    <SharedWithUsers xmlns="9a586022-d686-4d4b-9f99-1d85ec5df93d">
      <UserInfo>
        <DisplayName>Eleanor Pike</DisplayName>
        <AccountId>51</AccountId>
        <AccountType/>
      </UserInfo>
    </SharedWithUsers>
  </documentManagement>
</p:properties>
</file>

<file path=customXml/itemProps1.xml><?xml version="1.0" encoding="utf-8"?>
<ds:datastoreItem xmlns:ds="http://schemas.openxmlformats.org/officeDocument/2006/customXml" ds:itemID="{0A118E9B-71A1-4387-BFB2-8351A74AA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52d7b-5858-4df8-94ff-0a3ef3f04bfc"/>
    <ds:schemaRef ds:uri="9a586022-d686-4d4b-9f99-1d85ec5df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5A3C76-72FB-414A-A9E8-6F80E5DEFB66}">
  <ds:schemaRefs>
    <ds:schemaRef ds:uri="http://schemas.microsoft.com/sharepoint/v3/contenttype/forms"/>
  </ds:schemaRefs>
</ds:datastoreItem>
</file>

<file path=customXml/itemProps3.xml><?xml version="1.0" encoding="utf-8"?>
<ds:datastoreItem xmlns:ds="http://schemas.openxmlformats.org/officeDocument/2006/customXml" ds:itemID="{1927B169-CB7C-45D6-8FB1-4F41C279A7EF}">
  <ds:schemaRefs>
    <ds:schemaRef ds:uri="1d0f1046-f848-4a01-98ec-7f64247ad71f"/>
    <ds:schemaRef ds:uri="722fccef-37d3-4ce9-8075-77ef305b37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a586022-d686-4d4b-9f99-1d85ec5df93d"/>
    <ds:schemaRef ds:uri="9df52d7b-5858-4df8-94ff-0a3ef3f04bfc"/>
  </ds:schemaRefs>
</ds:datastoreItem>
</file>

<file path=docProps/app.xml><?xml version="1.0" encoding="utf-8"?>
<Properties xmlns="http://schemas.openxmlformats.org/officeDocument/2006/extended-properties" xmlns:vt="http://schemas.openxmlformats.org/officeDocument/2006/docPropsVTypes">
  <Template>ERC_Pathlight-wave-2020-MASTER</Template>
  <TotalTime>35339</TotalTime>
  <Words>1306</Words>
  <Application>Microsoft Office PowerPoint</Application>
  <PresentationFormat>On-screen Show (4:3)</PresentationFormat>
  <Paragraphs>101</Paragraphs>
  <Slides>18</Slides>
  <Notes>17</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Custom Design</vt:lpstr>
      <vt:lpstr>1_CTA NO Footer</vt:lpstr>
      <vt:lpstr>ERC-PMA_NEW Photo Theme</vt:lpstr>
      <vt:lpstr>PowerPoint Presentation</vt:lpstr>
      <vt:lpstr>PowerPoint Presentation</vt:lpstr>
      <vt:lpstr>PowerPoint Presentation</vt:lpstr>
      <vt:lpstr>Self-Exploration &amp; Creative Brainstorm Sheet</vt:lpstr>
      <vt:lpstr>PowerPoint Presentation</vt:lpstr>
      <vt:lpstr>PowerPoint Presentation</vt:lpstr>
      <vt:lpstr>Love Your Tree</vt:lpstr>
      <vt:lpstr>PowerPoint Presentation</vt:lpstr>
      <vt:lpstr>PowerPoint Presentation</vt:lpstr>
      <vt:lpstr>Love Your Tree</vt:lpstr>
      <vt:lpstr>Love Your Tree</vt:lpstr>
      <vt:lpstr>Love Your Tree</vt:lpstr>
      <vt:lpstr>PowerPoint Presentation</vt:lpstr>
      <vt:lpstr>PowerPoint Presentation</vt:lpstr>
      <vt:lpstr>PowerPoint Presentation</vt:lpstr>
      <vt:lpstr>Submit your LYT Entry…</vt:lpstr>
      <vt:lpstr>2 Ways to Submit your LYT Entry…</vt:lpstr>
      <vt:lpstr>Thank you for participating in Love Your Tree!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Clemmer</dc:creator>
  <cp:lastModifiedBy>Tatum Carter</cp:lastModifiedBy>
  <cp:revision>206</cp:revision>
  <dcterms:created xsi:type="dcterms:W3CDTF">2021-06-15T06:48:07Z</dcterms:created>
  <dcterms:modified xsi:type="dcterms:W3CDTF">2023-12-27T17:48:22Z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0x010100D0ACEFA651B7A64A83D3399C2FFCE4C7</vt:lpwstr>
  </property>
  <property fmtid="{D5CDD505-2E9C-101B-9397-08002B2CF9AE}" pid="3" name="MediaServiceImageTags">
    <vt:lpwstr/>
  </property>
</Properties>
</file>